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8" r:id="rId1"/>
  </p:sldMasterIdLst>
  <p:notesMasterIdLst>
    <p:notesMasterId r:id="rId10"/>
  </p:notesMasterIdLst>
  <p:sldIdLst>
    <p:sldId id="256" r:id="rId2"/>
    <p:sldId id="276" r:id="rId3"/>
    <p:sldId id="277" r:id="rId4"/>
    <p:sldId id="278" r:id="rId5"/>
    <p:sldId id="279" r:id="rId6"/>
    <p:sldId id="280" r:id="rId7"/>
    <p:sldId id="281" r:id="rId8"/>
    <p:sldId id="28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58"/>
    <p:restoredTop sz="96327"/>
  </p:normalViewPr>
  <p:slideViewPr>
    <p:cSldViewPr snapToGrid="0" snapToObjects="1">
      <p:cViewPr varScale="1">
        <p:scale>
          <a:sx n="99" d="100"/>
          <a:sy n="99" d="100"/>
        </p:scale>
        <p:origin x="192" y="8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0AD49D-3A8E-A543-84A7-FE5318A42247}" type="datetimeFigureOut">
              <a:rPr lang="en-US" smtClean="0"/>
              <a:t>12/8/20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33A6A7-423B-5547-B8EB-2C104BED0695}" type="slidenum">
              <a:rPr lang="en-US" smtClean="0"/>
              <a:t>‹#›</a:t>
            </a:fld>
            <a:endParaRPr lang="en-US"/>
          </a:p>
        </p:txBody>
      </p:sp>
    </p:spTree>
    <p:extLst>
      <p:ext uri="{BB962C8B-B14F-4D97-AF65-F5344CB8AC3E}">
        <p14:creationId xmlns:p14="http://schemas.microsoft.com/office/powerpoint/2010/main" val="2010765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791038db0c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791038db0c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t>Locke is in many ways the person who began the modern conversation about government, laws and the legitimacy of the State.</a:t>
            </a:r>
            <a:endParaRPr sz="1200"/>
          </a:p>
        </p:txBody>
      </p:sp>
    </p:spTree>
    <p:extLst>
      <p:ext uri="{BB962C8B-B14F-4D97-AF65-F5344CB8AC3E}">
        <p14:creationId xmlns:p14="http://schemas.microsoft.com/office/powerpoint/2010/main" val="412589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791038db0c_7_149: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400"/>
              <a:t>Locke suggests we have something called “Natural Rights.”  He claimed these came from God, but if you prefer you can also suggest they are natural in the sense that these rights are agreed upon by all. </a:t>
            </a:r>
            <a:endParaRPr sz="1400"/>
          </a:p>
          <a:p>
            <a:pPr marL="0" lvl="0" indent="0" algn="l" rtl="0">
              <a:spcBef>
                <a:spcPts val="0"/>
              </a:spcBef>
              <a:spcAft>
                <a:spcPts val="0"/>
              </a:spcAft>
              <a:buNone/>
            </a:pPr>
            <a:endParaRPr/>
          </a:p>
        </p:txBody>
      </p:sp>
      <p:sp>
        <p:nvSpPr>
          <p:cNvPr id="231" name="Google Shape;231;g791038db0c_7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23568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791038db0c_7_154: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6" name="Google Shape;236;g791038db0c_7_1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80993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791038db0c_7_159: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400"/>
              <a:t>What are these rights?  According to Locke these rights are the right to life, health, the freedom to act as one chooses, and the right to dispose of one’s property however one sees fit, so long as these rights do not interfere with other people’s exercise of the same rights. We also have certain moral obligations. We also have the right to defend these rights and punish those who would try to take them away.  We have the right to seek compensation from those who violate them.  When we violate the rights of others we remove ourselves from our natural rights and earn punishment. </a:t>
            </a:r>
            <a:endParaRPr sz="1400"/>
          </a:p>
          <a:p>
            <a:pPr marL="0" lvl="0" indent="0" algn="l" rtl="0">
              <a:spcBef>
                <a:spcPts val="0"/>
              </a:spcBef>
              <a:spcAft>
                <a:spcPts val="0"/>
              </a:spcAft>
              <a:buNone/>
            </a:pPr>
            <a:endParaRPr/>
          </a:p>
        </p:txBody>
      </p:sp>
      <p:sp>
        <p:nvSpPr>
          <p:cNvPr id="242" name="Google Shape;242;g791038db0c_7_1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44437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791038db0c_7_164: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7" name="Google Shape;247;g791038db0c_7_1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6000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791038db0c_7_169: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400"/>
              <a:t>Importantly, Locke does not see these rights as granted by the state, but rather they exist with or without a state.  </a:t>
            </a:r>
            <a:endParaRPr sz="1400"/>
          </a:p>
          <a:p>
            <a:pPr marL="0" lvl="0" indent="0" algn="l" rtl="0">
              <a:lnSpc>
                <a:spcPct val="115000"/>
              </a:lnSpc>
              <a:spcBef>
                <a:spcPts val="0"/>
              </a:spcBef>
              <a:spcAft>
                <a:spcPts val="0"/>
              </a:spcAft>
              <a:buClr>
                <a:schemeClr val="dk1"/>
              </a:buClr>
              <a:buSzPts val="1100"/>
              <a:buFont typeface="Arial"/>
              <a:buNone/>
            </a:pPr>
            <a:r>
              <a:rPr lang="en" sz="1400"/>
              <a:t>In order to enforce these rights people band together and create systems of laws, create institutions to enforce them and determine when these laws are broken, and what the punishment should be if they are in fact broken. </a:t>
            </a:r>
            <a:endParaRPr sz="1400"/>
          </a:p>
          <a:p>
            <a:pPr marL="0" lvl="0" indent="0" algn="l" rtl="0">
              <a:lnSpc>
                <a:spcPct val="115000"/>
              </a:lnSpc>
              <a:spcBef>
                <a:spcPts val="0"/>
              </a:spcBef>
              <a:spcAft>
                <a:spcPts val="0"/>
              </a:spcAft>
              <a:buClr>
                <a:schemeClr val="dk1"/>
              </a:buClr>
              <a:buSzPts val="1100"/>
              <a:buFont typeface="Arial"/>
              <a:buNone/>
            </a:pPr>
            <a:r>
              <a:rPr lang="en" sz="1400"/>
              <a:t>The creation of a social contract is the delegation of certain of these natural rights to the community.  </a:t>
            </a:r>
            <a:endParaRPr sz="1400"/>
          </a:p>
          <a:p>
            <a:pPr marL="0" lvl="0" indent="0" algn="l" rtl="0">
              <a:lnSpc>
                <a:spcPct val="115000"/>
              </a:lnSpc>
              <a:spcBef>
                <a:spcPts val="0"/>
              </a:spcBef>
              <a:spcAft>
                <a:spcPts val="0"/>
              </a:spcAft>
              <a:buClr>
                <a:schemeClr val="dk1"/>
              </a:buClr>
              <a:buSzPts val="1100"/>
              <a:buFont typeface="Arial"/>
              <a:buNone/>
            </a:pPr>
            <a:r>
              <a:rPr lang="en" sz="1400"/>
              <a:t>If we enter in to the social contract we transfer certain natural rights to the society, who determines what counts as infringement of rights what counts as appropriate punishment and compensation.  </a:t>
            </a:r>
            <a:endParaRPr sz="1400"/>
          </a:p>
          <a:p>
            <a:pPr marL="0" lvl="0" indent="0" algn="l" rtl="0">
              <a:spcBef>
                <a:spcPts val="0"/>
              </a:spcBef>
              <a:spcAft>
                <a:spcPts val="0"/>
              </a:spcAft>
              <a:buNone/>
            </a:pPr>
            <a:endParaRPr/>
          </a:p>
        </p:txBody>
      </p:sp>
      <p:sp>
        <p:nvSpPr>
          <p:cNvPr id="252" name="Google Shape;252;g791038db0c_7_1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43297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7a4fe3c8d8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7" name="Google Shape;257;g7a4fe3c8d8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Ask students to think of examples of civil disobedience or revolution in recent times that might count as legitimate disobedience or rebellion.  Rather than giving you a list of these, generate one or two of your own and have students suggest some as well. There are obvious historical ones like Gandhi’s non violent protests in colonial India and Martin Luther King’s civil rights activism in the US. </a:t>
            </a:r>
            <a:endParaRPr sz="1400"/>
          </a:p>
        </p:txBody>
      </p:sp>
    </p:spTree>
    <p:extLst>
      <p:ext uri="{BB962C8B-B14F-4D97-AF65-F5344CB8AC3E}">
        <p14:creationId xmlns:p14="http://schemas.microsoft.com/office/powerpoint/2010/main" val="3982022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DDBA2B-89B9-E146-8F15-8463B525EF5E}" type="datetimeFigureOut">
              <a:rPr lang="en-US" smtClean="0"/>
              <a:t>12/8/20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B07AD-6B8A-2B40-BD65-CBDB50726CF1}" type="slidenum">
              <a:rPr lang="en-US" smtClean="0"/>
              <a:t>‹#›</a:t>
            </a:fld>
            <a:endParaRPr lang="en-US"/>
          </a:p>
        </p:txBody>
      </p:sp>
    </p:spTree>
    <p:extLst>
      <p:ext uri="{BB962C8B-B14F-4D97-AF65-F5344CB8AC3E}">
        <p14:creationId xmlns:p14="http://schemas.microsoft.com/office/powerpoint/2010/main" val="2851340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DDBA2B-89B9-E146-8F15-8463B525EF5E}" type="datetimeFigureOut">
              <a:rPr lang="en-US" smtClean="0"/>
              <a:t>12/8/20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B07AD-6B8A-2B40-BD65-CBDB50726CF1}" type="slidenum">
              <a:rPr lang="en-US" smtClean="0"/>
              <a:t>‹#›</a:t>
            </a:fld>
            <a:endParaRPr lang="en-US"/>
          </a:p>
        </p:txBody>
      </p:sp>
    </p:spTree>
    <p:extLst>
      <p:ext uri="{BB962C8B-B14F-4D97-AF65-F5344CB8AC3E}">
        <p14:creationId xmlns:p14="http://schemas.microsoft.com/office/powerpoint/2010/main" val="2636879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DDBA2B-89B9-E146-8F15-8463B525EF5E}" type="datetimeFigureOut">
              <a:rPr lang="en-US" smtClean="0"/>
              <a:t>12/8/20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B07AD-6B8A-2B40-BD65-CBDB50726CF1}" type="slidenum">
              <a:rPr lang="en-US" smtClean="0"/>
              <a:t>‹#›</a:t>
            </a:fld>
            <a:endParaRPr lang="en-US"/>
          </a:p>
        </p:txBody>
      </p:sp>
    </p:spTree>
    <p:extLst>
      <p:ext uri="{BB962C8B-B14F-4D97-AF65-F5344CB8AC3E}">
        <p14:creationId xmlns:p14="http://schemas.microsoft.com/office/powerpoint/2010/main" val="2659985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Bullets &amp; Photo">
  <p:cSld name="Title, Bullets &amp; Photo">
    <p:spTree>
      <p:nvGrpSpPr>
        <p:cNvPr id="1" name="Shape 95"/>
        <p:cNvGrpSpPr/>
        <p:nvPr/>
      </p:nvGrpSpPr>
      <p:grpSpPr>
        <a:xfrm>
          <a:off x="0" y="0"/>
          <a:ext cx="0" cy="0"/>
          <a:chOff x="0" y="0"/>
          <a:chExt cx="0" cy="0"/>
        </a:xfrm>
      </p:grpSpPr>
      <p:sp>
        <p:nvSpPr>
          <p:cNvPr id="96" name="Google Shape;96;p25"/>
          <p:cNvSpPr>
            <a:spLocks noGrp="1"/>
          </p:cNvSpPr>
          <p:nvPr>
            <p:ph type="pic" idx="2"/>
          </p:nvPr>
        </p:nvSpPr>
        <p:spPr>
          <a:xfrm>
            <a:off x="6750844" y="1812727"/>
            <a:ext cx="3810000" cy="4283676"/>
          </a:xfrm>
          <a:prstGeom prst="rect">
            <a:avLst/>
          </a:prstGeom>
          <a:noFill/>
          <a:ln>
            <a:noFill/>
          </a:ln>
        </p:spPr>
        <p:txBody>
          <a:bodyPr spcFirstLastPara="1" wrap="square" lIns="58925" tIns="29450" rIns="58925" bIns="29450" anchor="t" anchorCtr="0">
            <a:noAutofit/>
          </a:bodyPr>
          <a:lstStyle>
            <a:lvl1pPr marR="0" lvl="0" algn="l" rtl="0">
              <a:lnSpc>
                <a:spcPct val="100000"/>
              </a:lnSpc>
              <a:spcBef>
                <a:spcPts val="4133"/>
              </a:spcBef>
              <a:spcAft>
                <a:spcPts val="0"/>
              </a:spcAft>
              <a:buClr>
                <a:srgbClr val="FFFFFF"/>
              </a:buClr>
              <a:buSzPts val="4600"/>
              <a:buFont typeface="Gill Sans"/>
              <a:buChar char="•"/>
              <a:defRPr sz="3600" b="0" i="0" u="none" strike="noStrike" cap="none">
                <a:solidFill>
                  <a:srgbClr val="FFFFFF"/>
                </a:solidFill>
                <a:latin typeface="Gill Sans"/>
                <a:ea typeface="Gill Sans"/>
                <a:cs typeface="Gill Sans"/>
                <a:sym typeface="Gill Sans"/>
              </a:defRPr>
            </a:lvl1pPr>
            <a:lvl2pPr marR="0" lvl="1" algn="l" rtl="0">
              <a:lnSpc>
                <a:spcPct val="100000"/>
              </a:lnSpc>
              <a:spcBef>
                <a:spcPts val="4133"/>
              </a:spcBef>
              <a:spcAft>
                <a:spcPts val="0"/>
              </a:spcAft>
              <a:buClr>
                <a:srgbClr val="FFFFFF"/>
              </a:buClr>
              <a:buSzPts val="4600"/>
              <a:buFont typeface="Gill Sans"/>
              <a:buChar char="•"/>
              <a:defRPr sz="3600" b="0" i="0" u="none" strike="noStrike" cap="none">
                <a:solidFill>
                  <a:srgbClr val="FFFFFF"/>
                </a:solidFill>
                <a:latin typeface="Gill Sans"/>
                <a:ea typeface="Gill Sans"/>
                <a:cs typeface="Gill Sans"/>
                <a:sym typeface="Gill Sans"/>
              </a:defRPr>
            </a:lvl2pPr>
            <a:lvl3pPr marR="0" lvl="2" algn="l" rtl="0">
              <a:lnSpc>
                <a:spcPct val="100000"/>
              </a:lnSpc>
              <a:spcBef>
                <a:spcPts val="4133"/>
              </a:spcBef>
              <a:spcAft>
                <a:spcPts val="0"/>
              </a:spcAft>
              <a:buClr>
                <a:srgbClr val="FFFFFF"/>
              </a:buClr>
              <a:buSzPts val="4600"/>
              <a:buFont typeface="Gill Sans"/>
              <a:buChar char="•"/>
              <a:defRPr sz="3600" b="0" i="0" u="none" strike="noStrike" cap="none">
                <a:solidFill>
                  <a:srgbClr val="FFFFFF"/>
                </a:solidFill>
                <a:latin typeface="Gill Sans"/>
                <a:ea typeface="Gill Sans"/>
                <a:cs typeface="Gill Sans"/>
                <a:sym typeface="Gill Sans"/>
              </a:defRPr>
            </a:lvl3pPr>
            <a:lvl4pPr marR="0" lvl="3" algn="l" rtl="0">
              <a:lnSpc>
                <a:spcPct val="100000"/>
              </a:lnSpc>
              <a:spcBef>
                <a:spcPts val="4133"/>
              </a:spcBef>
              <a:spcAft>
                <a:spcPts val="0"/>
              </a:spcAft>
              <a:buClr>
                <a:srgbClr val="FFFFFF"/>
              </a:buClr>
              <a:buSzPts val="4600"/>
              <a:buFont typeface="Gill Sans"/>
              <a:buChar char="•"/>
              <a:defRPr sz="3600" b="0" i="0" u="none" strike="noStrike" cap="none">
                <a:solidFill>
                  <a:srgbClr val="FFFFFF"/>
                </a:solidFill>
                <a:latin typeface="Gill Sans"/>
                <a:ea typeface="Gill Sans"/>
                <a:cs typeface="Gill Sans"/>
                <a:sym typeface="Gill Sans"/>
              </a:defRPr>
            </a:lvl4pPr>
            <a:lvl5pPr marR="0" lvl="4" algn="l" rtl="0">
              <a:lnSpc>
                <a:spcPct val="100000"/>
              </a:lnSpc>
              <a:spcBef>
                <a:spcPts val="4133"/>
              </a:spcBef>
              <a:spcAft>
                <a:spcPts val="0"/>
              </a:spcAft>
              <a:buClr>
                <a:srgbClr val="FFFFFF"/>
              </a:buClr>
              <a:buSzPts val="4600"/>
              <a:buFont typeface="Gill Sans"/>
              <a:buChar char="•"/>
              <a:defRPr sz="3600" b="0" i="0" u="none" strike="noStrike" cap="none">
                <a:solidFill>
                  <a:srgbClr val="FFFFFF"/>
                </a:solidFill>
                <a:latin typeface="Gill Sans"/>
                <a:ea typeface="Gill Sans"/>
                <a:cs typeface="Gill Sans"/>
                <a:sym typeface="Gill Sans"/>
              </a:defRPr>
            </a:lvl5pPr>
            <a:lvl6pPr marR="0" lvl="5" algn="l" rtl="0">
              <a:lnSpc>
                <a:spcPct val="100000"/>
              </a:lnSpc>
              <a:spcBef>
                <a:spcPts val="4133"/>
              </a:spcBef>
              <a:spcAft>
                <a:spcPts val="0"/>
              </a:spcAft>
              <a:buClr>
                <a:srgbClr val="FFFFFF"/>
              </a:buClr>
              <a:buSzPts val="4600"/>
              <a:buFont typeface="Gill Sans"/>
              <a:buChar char="•"/>
              <a:defRPr sz="3600" b="0" i="0" u="none" strike="noStrike" cap="none">
                <a:solidFill>
                  <a:srgbClr val="FFFFFF"/>
                </a:solidFill>
                <a:latin typeface="Gill Sans"/>
                <a:ea typeface="Gill Sans"/>
                <a:cs typeface="Gill Sans"/>
                <a:sym typeface="Gill Sans"/>
              </a:defRPr>
            </a:lvl6pPr>
            <a:lvl7pPr marR="0" lvl="6" algn="l" rtl="0">
              <a:lnSpc>
                <a:spcPct val="100000"/>
              </a:lnSpc>
              <a:spcBef>
                <a:spcPts val="4133"/>
              </a:spcBef>
              <a:spcAft>
                <a:spcPts val="0"/>
              </a:spcAft>
              <a:buClr>
                <a:srgbClr val="FFFFFF"/>
              </a:buClr>
              <a:buSzPts val="4600"/>
              <a:buFont typeface="Gill Sans"/>
              <a:buChar char="•"/>
              <a:defRPr sz="3600" b="0" i="0" u="none" strike="noStrike" cap="none">
                <a:solidFill>
                  <a:srgbClr val="FFFFFF"/>
                </a:solidFill>
                <a:latin typeface="Gill Sans"/>
                <a:ea typeface="Gill Sans"/>
                <a:cs typeface="Gill Sans"/>
                <a:sym typeface="Gill Sans"/>
              </a:defRPr>
            </a:lvl7pPr>
            <a:lvl8pPr marR="0" lvl="7" algn="l" rtl="0">
              <a:lnSpc>
                <a:spcPct val="100000"/>
              </a:lnSpc>
              <a:spcBef>
                <a:spcPts val="4133"/>
              </a:spcBef>
              <a:spcAft>
                <a:spcPts val="0"/>
              </a:spcAft>
              <a:buClr>
                <a:srgbClr val="FFFFFF"/>
              </a:buClr>
              <a:buSzPts val="4600"/>
              <a:buFont typeface="Gill Sans"/>
              <a:buChar char="•"/>
              <a:defRPr sz="3600" b="0" i="0" u="none" strike="noStrike" cap="none">
                <a:solidFill>
                  <a:srgbClr val="FFFFFF"/>
                </a:solidFill>
                <a:latin typeface="Gill Sans"/>
                <a:ea typeface="Gill Sans"/>
                <a:cs typeface="Gill Sans"/>
                <a:sym typeface="Gill Sans"/>
              </a:defRPr>
            </a:lvl8pPr>
            <a:lvl9pPr marR="0" lvl="8" algn="l" rtl="0">
              <a:lnSpc>
                <a:spcPct val="100000"/>
              </a:lnSpc>
              <a:spcBef>
                <a:spcPts val="4133"/>
              </a:spcBef>
              <a:spcAft>
                <a:spcPts val="0"/>
              </a:spcAft>
              <a:buClr>
                <a:srgbClr val="FFFFFF"/>
              </a:buClr>
              <a:buSzPts val="4600"/>
              <a:buFont typeface="Gill Sans"/>
              <a:buChar char="•"/>
              <a:defRPr sz="3600" b="0" i="0" u="none" strike="noStrike" cap="none">
                <a:solidFill>
                  <a:srgbClr val="FFFFFF"/>
                </a:solidFill>
                <a:latin typeface="Gill Sans"/>
                <a:ea typeface="Gill Sans"/>
                <a:cs typeface="Gill Sans"/>
                <a:sym typeface="Gill Sans"/>
              </a:defRPr>
            </a:lvl9pPr>
          </a:lstStyle>
          <a:p>
            <a:endParaRPr/>
          </a:p>
        </p:txBody>
      </p:sp>
      <p:sp>
        <p:nvSpPr>
          <p:cNvPr id="97" name="Google Shape;97;p25"/>
          <p:cNvSpPr txBox="1">
            <a:spLocks noGrp="1"/>
          </p:cNvSpPr>
          <p:nvPr>
            <p:ph type="title"/>
          </p:nvPr>
        </p:nvSpPr>
        <p:spPr>
          <a:xfrm>
            <a:off x="1190626" y="178594"/>
            <a:ext cx="9810751" cy="1714500"/>
          </a:xfrm>
          <a:prstGeom prst="rect">
            <a:avLst/>
          </a:prstGeom>
          <a:noFill/>
          <a:ln>
            <a:noFill/>
          </a:ln>
        </p:spPr>
        <p:txBody>
          <a:bodyPr spcFirstLastPara="1" wrap="square" lIns="32750" tIns="32750" rIns="32750" bIns="32750" anchor="ctr" anchorCtr="0">
            <a:noAutofit/>
          </a:bodyPr>
          <a:lstStyle>
            <a:lvl1pPr lvl="0" algn="ctr">
              <a:lnSpc>
                <a:spcPct val="100000"/>
              </a:lnSpc>
              <a:spcBef>
                <a:spcPts val="0"/>
              </a:spcBef>
              <a:spcAft>
                <a:spcPts val="0"/>
              </a:spcAft>
              <a:buClr>
                <a:srgbClr val="FFFFFF"/>
              </a:buClr>
              <a:buSzPts val="1200"/>
              <a:buNone/>
              <a:defRPr/>
            </a:lvl1pPr>
            <a:lvl2pPr lvl="1" algn="ctr">
              <a:lnSpc>
                <a:spcPct val="100000"/>
              </a:lnSpc>
              <a:spcBef>
                <a:spcPts val="0"/>
              </a:spcBef>
              <a:spcAft>
                <a:spcPts val="0"/>
              </a:spcAft>
              <a:buClr>
                <a:srgbClr val="FFFFFF"/>
              </a:buClr>
              <a:buSzPts val="1200"/>
              <a:buNone/>
              <a:defRPr/>
            </a:lvl2pPr>
            <a:lvl3pPr lvl="2" algn="ctr">
              <a:lnSpc>
                <a:spcPct val="100000"/>
              </a:lnSpc>
              <a:spcBef>
                <a:spcPts val="0"/>
              </a:spcBef>
              <a:spcAft>
                <a:spcPts val="0"/>
              </a:spcAft>
              <a:buClr>
                <a:srgbClr val="FFFFFF"/>
              </a:buClr>
              <a:buSzPts val="1200"/>
              <a:buNone/>
              <a:defRPr/>
            </a:lvl3pPr>
            <a:lvl4pPr lvl="3" algn="ctr">
              <a:lnSpc>
                <a:spcPct val="100000"/>
              </a:lnSpc>
              <a:spcBef>
                <a:spcPts val="0"/>
              </a:spcBef>
              <a:spcAft>
                <a:spcPts val="0"/>
              </a:spcAft>
              <a:buClr>
                <a:srgbClr val="FFFFFF"/>
              </a:buClr>
              <a:buSzPts val="1200"/>
              <a:buNone/>
              <a:defRPr/>
            </a:lvl4pPr>
            <a:lvl5pPr lvl="4" algn="ctr">
              <a:lnSpc>
                <a:spcPct val="100000"/>
              </a:lnSpc>
              <a:spcBef>
                <a:spcPts val="0"/>
              </a:spcBef>
              <a:spcAft>
                <a:spcPts val="0"/>
              </a:spcAft>
              <a:buClr>
                <a:srgbClr val="FFFFFF"/>
              </a:buClr>
              <a:buSzPts val="1200"/>
              <a:buNone/>
              <a:defRPr/>
            </a:lvl5pPr>
            <a:lvl6pPr lvl="5" algn="ctr">
              <a:lnSpc>
                <a:spcPct val="100000"/>
              </a:lnSpc>
              <a:spcBef>
                <a:spcPts val="0"/>
              </a:spcBef>
              <a:spcAft>
                <a:spcPts val="0"/>
              </a:spcAft>
              <a:buClr>
                <a:srgbClr val="FFFFFF"/>
              </a:buClr>
              <a:buSzPts val="1200"/>
              <a:buNone/>
              <a:defRPr/>
            </a:lvl6pPr>
            <a:lvl7pPr lvl="6" algn="ctr">
              <a:lnSpc>
                <a:spcPct val="100000"/>
              </a:lnSpc>
              <a:spcBef>
                <a:spcPts val="0"/>
              </a:spcBef>
              <a:spcAft>
                <a:spcPts val="0"/>
              </a:spcAft>
              <a:buClr>
                <a:srgbClr val="FFFFFF"/>
              </a:buClr>
              <a:buSzPts val="1200"/>
              <a:buNone/>
              <a:defRPr/>
            </a:lvl7pPr>
            <a:lvl8pPr lvl="7" algn="ctr">
              <a:lnSpc>
                <a:spcPct val="100000"/>
              </a:lnSpc>
              <a:spcBef>
                <a:spcPts val="0"/>
              </a:spcBef>
              <a:spcAft>
                <a:spcPts val="0"/>
              </a:spcAft>
              <a:buClr>
                <a:srgbClr val="FFFFFF"/>
              </a:buClr>
              <a:buSzPts val="1200"/>
              <a:buNone/>
              <a:defRPr/>
            </a:lvl8pPr>
            <a:lvl9pPr lvl="8" algn="ctr">
              <a:lnSpc>
                <a:spcPct val="100000"/>
              </a:lnSpc>
              <a:spcBef>
                <a:spcPts val="0"/>
              </a:spcBef>
              <a:spcAft>
                <a:spcPts val="0"/>
              </a:spcAft>
              <a:buClr>
                <a:srgbClr val="FFFFFF"/>
              </a:buClr>
              <a:buSzPts val="1200"/>
              <a:buNone/>
              <a:defRPr/>
            </a:lvl9pPr>
          </a:lstStyle>
          <a:p>
            <a:endParaRPr/>
          </a:p>
        </p:txBody>
      </p:sp>
      <p:sp>
        <p:nvSpPr>
          <p:cNvPr id="98" name="Google Shape;98;p25"/>
          <p:cNvSpPr txBox="1">
            <a:spLocks noGrp="1"/>
          </p:cNvSpPr>
          <p:nvPr>
            <p:ph type="body" idx="1"/>
          </p:nvPr>
        </p:nvSpPr>
        <p:spPr>
          <a:xfrm>
            <a:off x="1190626" y="1946673"/>
            <a:ext cx="4726781" cy="4018359"/>
          </a:xfrm>
          <a:prstGeom prst="rect">
            <a:avLst/>
          </a:prstGeom>
          <a:noFill/>
          <a:ln>
            <a:noFill/>
          </a:ln>
        </p:spPr>
        <p:txBody>
          <a:bodyPr spcFirstLastPara="1" wrap="square" lIns="32750" tIns="32750" rIns="32750" bIns="32750" anchor="ctr" anchorCtr="0">
            <a:noAutofit/>
          </a:bodyPr>
          <a:lstStyle>
            <a:lvl1pPr marL="609585" lvl="0" indent="-601118" algn="l">
              <a:lnSpc>
                <a:spcPct val="100000"/>
              </a:lnSpc>
              <a:spcBef>
                <a:spcPts val="3200"/>
              </a:spcBef>
              <a:spcAft>
                <a:spcPts val="0"/>
              </a:spcAft>
              <a:buClr>
                <a:srgbClr val="FFFFFF"/>
              </a:buClr>
              <a:buSzPts val="3500"/>
              <a:buFont typeface="Gill Sans"/>
              <a:buChar char="•"/>
              <a:defRPr sz="2800"/>
            </a:lvl1pPr>
            <a:lvl2pPr marL="1219170" lvl="1" indent="-601118" algn="l">
              <a:lnSpc>
                <a:spcPct val="100000"/>
              </a:lnSpc>
              <a:spcBef>
                <a:spcPts val="3200"/>
              </a:spcBef>
              <a:spcAft>
                <a:spcPts val="0"/>
              </a:spcAft>
              <a:buClr>
                <a:srgbClr val="FFFFFF"/>
              </a:buClr>
              <a:buSzPts val="3500"/>
              <a:buFont typeface="Gill Sans"/>
              <a:buChar char="•"/>
              <a:defRPr sz="2800"/>
            </a:lvl2pPr>
            <a:lvl3pPr marL="1828754" lvl="2" indent="-601118" algn="l">
              <a:lnSpc>
                <a:spcPct val="100000"/>
              </a:lnSpc>
              <a:spcBef>
                <a:spcPts val="3200"/>
              </a:spcBef>
              <a:spcAft>
                <a:spcPts val="0"/>
              </a:spcAft>
              <a:buClr>
                <a:srgbClr val="FFFFFF"/>
              </a:buClr>
              <a:buSzPts val="3500"/>
              <a:buFont typeface="Gill Sans"/>
              <a:buChar char="•"/>
              <a:defRPr sz="2800"/>
            </a:lvl3pPr>
            <a:lvl4pPr marL="2438339" lvl="3" indent="-601118" algn="l">
              <a:lnSpc>
                <a:spcPct val="100000"/>
              </a:lnSpc>
              <a:spcBef>
                <a:spcPts val="3200"/>
              </a:spcBef>
              <a:spcAft>
                <a:spcPts val="0"/>
              </a:spcAft>
              <a:buClr>
                <a:srgbClr val="FFFFFF"/>
              </a:buClr>
              <a:buSzPts val="3500"/>
              <a:buFont typeface="Gill Sans"/>
              <a:buChar char="•"/>
              <a:defRPr sz="2800"/>
            </a:lvl4pPr>
            <a:lvl5pPr marL="3047924" lvl="4" indent="-601118" algn="l">
              <a:lnSpc>
                <a:spcPct val="100000"/>
              </a:lnSpc>
              <a:spcBef>
                <a:spcPts val="3200"/>
              </a:spcBef>
              <a:spcAft>
                <a:spcPts val="0"/>
              </a:spcAft>
              <a:buClr>
                <a:srgbClr val="FFFFFF"/>
              </a:buClr>
              <a:buSzPts val="3500"/>
              <a:buFont typeface="Gill Sans"/>
              <a:buChar char="•"/>
              <a:defRPr sz="2800"/>
            </a:lvl5pPr>
            <a:lvl6pPr marL="3657509" lvl="5" indent="-474121" algn="l">
              <a:lnSpc>
                <a:spcPct val="100000"/>
              </a:lnSpc>
              <a:spcBef>
                <a:spcPts val="4133"/>
              </a:spcBef>
              <a:spcAft>
                <a:spcPts val="0"/>
              </a:spcAft>
              <a:buClr>
                <a:srgbClr val="FFFFFF"/>
              </a:buClr>
              <a:buSzPts val="2000"/>
              <a:buChar char="•"/>
              <a:defRPr/>
            </a:lvl6pPr>
            <a:lvl7pPr marL="4267093" lvl="6" indent="-474121" algn="l">
              <a:lnSpc>
                <a:spcPct val="100000"/>
              </a:lnSpc>
              <a:spcBef>
                <a:spcPts val="4133"/>
              </a:spcBef>
              <a:spcAft>
                <a:spcPts val="0"/>
              </a:spcAft>
              <a:buClr>
                <a:srgbClr val="FFFFFF"/>
              </a:buClr>
              <a:buSzPts val="2000"/>
              <a:buChar char="•"/>
              <a:defRPr/>
            </a:lvl7pPr>
            <a:lvl8pPr marL="4876678" lvl="7" indent="-474121" algn="l">
              <a:lnSpc>
                <a:spcPct val="100000"/>
              </a:lnSpc>
              <a:spcBef>
                <a:spcPts val="4133"/>
              </a:spcBef>
              <a:spcAft>
                <a:spcPts val="0"/>
              </a:spcAft>
              <a:buClr>
                <a:srgbClr val="FFFFFF"/>
              </a:buClr>
              <a:buSzPts val="2000"/>
              <a:buChar char="•"/>
              <a:defRPr/>
            </a:lvl8pPr>
            <a:lvl9pPr marL="5486263" lvl="8" indent="-474121" algn="l">
              <a:lnSpc>
                <a:spcPct val="100000"/>
              </a:lnSpc>
              <a:spcBef>
                <a:spcPts val="4133"/>
              </a:spcBef>
              <a:spcAft>
                <a:spcPts val="0"/>
              </a:spcAft>
              <a:buClr>
                <a:srgbClr val="FFFFFF"/>
              </a:buClr>
              <a:buSzPts val="2000"/>
              <a:buChar char="•"/>
              <a:defRPr/>
            </a:lvl9pPr>
          </a:lstStyle>
          <a:p>
            <a:endParaRPr/>
          </a:p>
        </p:txBody>
      </p:sp>
      <p:sp>
        <p:nvSpPr>
          <p:cNvPr id="99" name="Google Shape;99;p25"/>
          <p:cNvSpPr txBox="1">
            <a:spLocks noGrp="1"/>
          </p:cNvSpPr>
          <p:nvPr>
            <p:ph type="sldNum" idx="12"/>
          </p:nvPr>
        </p:nvSpPr>
        <p:spPr>
          <a:xfrm>
            <a:off x="5929312" y="6509744"/>
            <a:ext cx="321469" cy="258961"/>
          </a:xfrm>
          <a:prstGeom prst="rect">
            <a:avLst/>
          </a:prstGeom>
          <a:noFill/>
          <a:ln>
            <a:noFill/>
          </a:ln>
        </p:spPr>
        <p:txBody>
          <a:bodyPr spcFirstLastPara="1" wrap="square" lIns="32750" tIns="32750" rIns="32750" bIns="32750" anchor="b" anchorCtr="0">
            <a:noAutofit/>
          </a:bodyPr>
          <a:lstStyle>
            <a:lvl1pPr marL="0" lvl="0" indent="0" algn="ctr">
              <a:lnSpc>
                <a:spcPct val="100000"/>
              </a:lnSpc>
              <a:spcBef>
                <a:spcPts val="0"/>
              </a:spcBef>
              <a:spcAft>
                <a:spcPts val="0"/>
              </a:spcAft>
              <a:buClr>
                <a:srgbClr val="FFFFFF"/>
              </a:buClr>
              <a:buSzPts val="1200"/>
              <a:buFont typeface="Gill Sans"/>
              <a:buNone/>
              <a:defRPr sz="1600"/>
            </a:lvl1pPr>
            <a:lvl2pPr marL="0" lvl="1" indent="0" algn="ctr">
              <a:lnSpc>
                <a:spcPct val="100000"/>
              </a:lnSpc>
              <a:spcBef>
                <a:spcPts val="0"/>
              </a:spcBef>
              <a:spcAft>
                <a:spcPts val="0"/>
              </a:spcAft>
              <a:buClr>
                <a:srgbClr val="FFFFFF"/>
              </a:buClr>
              <a:buSzPts val="1200"/>
              <a:buFont typeface="Gill Sans"/>
              <a:buNone/>
              <a:defRPr sz="1600"/>
            </a:lvl2pPr>
            <a:lvl3pPr marL="0" lvl="2" indent="0" algn="ctr">
              <a:lnSpc>
                <a:spcPct val="100000"/>
              </a:lnSpc>
              <a:spcBef>
                <a:spcPts val="0"/>
              </a:spcBef>
              <a:spcAft>
                <a:spcPts val="0"/>
              </a:spcAft>
              <a:buClr>
                <a:srgbClr val="FFFFFF"/>
              </a:buClr>
              <a:buSzPts val="1200"/>
              <a:buFont typeface="Gill Sans"/>
              <a:buNone/>
              <a:defRPr sz="1600"/>
            </a:lvl3pPr>
            <a:lvl4pPr marL="0" lvl="3" indent="0" algn="ctr">
              <a:lnSpc>
                <a:spcPct val="100000"/>
              </a:lnSpc>
              <a:spcBef>
                <a:spcPts val="0"/>
              </a:spcBef>
              <a:spcAft>
                <a:spcPts val="0"/>
              </a:spcAft>
              <a:buClr>
                <a:srgbClr val="FFFFFF"/>
              </a:buClr>
              <a:buSzPts val="1200"/>
              <a:buFont typeface="Gill Sans"/>
              <a:buNone/>
              <a:defRPr sz="1600"/>
            </a:lvl4pPr>
            <a:lvl5pPr marL="0" lvl="4" indent="0" algn="ctr">
              <a:lnSpc>
                <a:spcPct val="100000"/>
              </a:lnSpc>
              <a:spcBef>
                <a:spcPts val="0"/>
              </a:spcBef>
              <a:spcAft>
                <a:spcPts val="0"/>
              </a:spcAft>
              <a:buClr>
                <a:srgbClr val="FFFFFF"/>
              </a:buClr>
              <a:buSzPts val="1200"/>
              <a:buFont typeface="Gill Sans"/>
              <a:buNone/>
              <a:defRPr sz="1600"/>
            </a:lvl5pPr>
            <a:lvl6pPr marL="0" lvl="5" indent="0" algn="ctr">
              <a:lnSpc>
                <a:spcPct val="100000"/>
              </a:lnSpc>
              <a:spcBef>
                <a:spcPts val="0"/>
              </a:spcBef>
              <a:spcAft>
                <a:spcPts val="0"/>
              </a:spcAft>
              <a:buClr>
                <a:srgbClr val="FFFFFF"/>
              </a:buClr>
              <a:buSzPts val="1200"/>
              <a:buFont typeface="Gill Sans"/>
              <a:buNone/>
              <a:defRPr sz="1600"/>
            </a:lvl6pPr>
            <a:lvl7pPr marL="0" lvl="6" indent="0" algn="ctr">
              <a:lnSpc>
                <a:spcPct val="100000"/>
              </a:lnSpc>
              <a:spcBef>
                <a:spcPts val="0"/>
              </a:spcBef>
              <a:spcAft>
                <a:spcPts val="0"/>
              </a:spcAft>
              <a:buClr>
                <a:srgbClr val="FFFFFF"/>
              </a:buClr>
              <a:buSzPts val="1200"/>
              <a:buFont typeface="Gill Sans"/>
              <a:buNone/>
              <a:defRPr sz="1600"/>
            </a:lvl7pPr>
            <a:lvl8pPr marL="0" lvl="7" indent="0" algn="ctr">
              <a:lnSpc>
                <a:spcPct val="100000"/>
              </a:lnSpc>
              <a:spcBef>
                <a:spcPts val="0"/>
              </a:spcBef>
              <a:spcAft>
                <a:spcPts val="0"/>
              </a:spcAft>
              <a:buClr>
                <a:srgbClr val="FFFFFF"/>
              </a:buClr>
              <a:buSzPts val="1200"/>
              <a:buFont typeface="Gill Sans"/>
              <a:buNone/>
              <a:defRPr sz="1600"/>
            </a:lvl8pPr>
            <a:lvl9pPr marL="0" lvl="8" indent="0" algn="ctr">
              <a:lnSpc>
                <a:spcPct val="100000"/>
              </a:lnSpc>
              <a:spcBef>
                <a:spcPts val="0"/>
              </a:spcBef>
              <a:spcAft>
                <a:spcPts val="0"/>
              </a:spcAft>
              <a:buClr>
                <a:srgbClr val="FFFFFF"/>
              </a:buClr>
              <a:buSzPts val="1200"/>
              <a:buFont typeface="Gill Sans"/>
              <a:buNone/>
              <a:defRPr sz="1600"/>
            </a:lvl9pPr>
          </a:lstStyle>
          <a:p>
            <a:fld id="{00000000-1234-1234-1234-123412341234}" type="slidenum">
              <a:rPr lang="en" smtClean="0"/>
              <a:pPr/>
              <a:t>‹#›</a:t>
            </a:fld>
            <a:endParaRPr lang="en"/>
          </a:p>
        </p:txBody>
      </p:sp>
    </p:spTree>
    <p:extLst>
      <p:ext uri="{BB962C8B-B14F-4D97-AF65-F5344CB8AC3E}">
        <p14:creationId xmlns:p14="http://schemas.microsoft.com/office/powerpoint/2010/main" val="1753419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ullets">
  <p:cSld name="Bullets">
    <p:spTree>
      <p:nvGrpSpPr>
        <p:cNvPr id="1" name="Shape 62"/>
        <p:cNvGrpSpPr/>
        <p:nvPr/>
      </p:nvGrpSpPr>
      <p:grpSpPr>
        <a:xfrm>
          <a:off x="0" y="0"/>
          <a:ext cx="0" cy="0"/>
          <a:chOff x="0" y="0"/>
          <a:chExt cx="0" cy="0"/>
        </a:xfrm>
      </p:grpSpPr>
      <p:sp>
        <p:nvSpPr>
          <p:cNvPr id="63" name="Google Shape;63;p16"/>
          <p:cNvSpPr txBox="1">
            <a:spLocks noGrp="1"/>
          </p:cNvSpPr>
          <p:nvPr>
            <p:ph type="body" idx="1"/>
          </p:nvPr>
        </p:nvSpPr>
        <p:spPr>
          <a:xfrm>
            <a:off x="1190626" y="892970"/>
            <a:ext cx="9810751" cy="5072063"/>
          </a:xfrm>
          <a:prstGeom prst="rect">
            <a:avLst/>
          </a:prstGeom>
          <a:noFill/>
          <a:ln>
            <a:noFill/>
          </a:ln>
        </p:spPr>
        <p:txBody>
          <a:bodyPr spcFirstLastPara="1" wrap="square" lIns="32750" tIns="32750" rIns="32750" bIns="32750" anchor="ctr" anchorCtr="0">
            <a:noAutofit/>
          </a:bodyPr>
          <a:lstStyle>
            <a:lvl1pPr marL="609585" lvl="0" indent="-474121" algn="l">
              <a:lnSpc>
                <a:spcPct val="100000"/>
              </a:lnSpc>
              <a:spcBef>
                <a:spcPts val="4133"/>
              </a:spcBef>
              <a:spcAft>
                <a:spcPts val="0"/>
              </a:spcAft>
              <a:buClr>
                <a:srgbClr val="FFFFFF"/>
              </a:buClr>
              <a:buSzPts val="2000"/>
              <a:buChar char="•"/>
              <a:defRPr/>
            </a:lvl1pPr>
            <a:lvl2pPr marL="1219170" lvl="1" indent="-474121" algn="l">
              <a:lnSpc>
                <a:spcPct val="100000"/>
              </a:lnSpc>
              <a:spcBef>
                <a:spcPts val="4133"/>
              </a:spcBef>
              <a:spcAft>
                <a:spcPts val="0"/>
              </a:spcAft>
              <a:buClr>
                <a:srgbClr val="FFFFFF"/>
              </a:buClr>
              <a:buSzPts val="2000"/>
              <a:buChar char="•"/>
              <a:defRPr/>
            </a:lvl2pPr>
            <a:lvl3pPr marL="1828754" lvl="2" indent="-474121" algn="l">
              <a:lnSpc>
                <a:spcPct val="100000"/>
              </a:lnSpc>
              <a:spcBef>
                <a:spcPts val="4133"/>
              </a:spcBef>
              <a:spcAft>
                <a:spcPts val="0"/>
              </a:spcAft>
              <a:buClr>
                <a:srgbClr val="FFFFFF"/>
              </a:buClr>
              <a:buSzPts val="2000"/>
              <a:buChar char="•"/>
              <a:defRPr/>
            </a:lvl3pPr>
            <a:lvl4pPr marL="2438339" lvl="3" indent="-474121" algn="l">
              <a:lnSpc>
                <a:spcPct val="100000"/>
              </a:lnSpc>
              <a:spcBef>
                <a:spcPts val="4133"/>
              </a:spcBef>
              <a:spcAft>
                <a:spcPts val="0"/>
              </a:spcAft>
              <a:buClr>
                <a:srgbClr val="FFFFFF"/>
              </a:buClr>
              <a:buSzPts val="2000"/>
              <a:buChar char="•"/>
              <a:defRPr/>
            </a:lvl4pPr>
            <a:lvl5pPr marL="3047924" lvl="4" indent="-474121" algn="l">
              <a:lnSpc>
                <a:spcPct val="100000"/>
              </a:lnSpc>
              <a:spcBef>
                <a:spcPts val="4133"/>
              </a:spcBef>
              <a:spcAft>
                <a:spcPts val="0"/>
              </a:spcAft>
              <a:buClr>
                <a:srgbClr val="FFFFFF"/>
              </a:buClr>
              <a:buSzPts val="2000"/>
              <a:buChar char="•"/>
              <a:defRPr/>
            </a:lvl5pPr>
            <a:lvl6pPr marL="3657509" lvl="5" indent="-474121" algn="l">
              <a:lnSpc>
                <a:spcPct val="100000"/>
              </a:lnSpc>
              <a:spcBef>
                <a:spcPts val="4133"/>
              </a:spcBef>
              <a:spcAft>
                <a:spcPts val="0"/>
              </a:spcAft>
              <a:buClr>
                <a:srgbClr val="FFFFFF"/>
              </a:buClr>
              <a:buSzPts val="2000"/>
              <a:buChar char="•"/>
              <a:defRPr/>
            </a:lvl6pPr>
            <a:lvl7pPr marL="4267093" lvl="6" indent="-474121" algn="l">
              <a:lnSpc>
                <a:spcPct val="100000"/>
              </a:lnSpc>
              <a:spcBef>
                <a:spcPts val="4133"/>
              </a:spcBef>
              <a:spcAft>
                <a:spcPts val="0"/>
              </a:spcAft>
              <a:buClr>
                <a:srgbClr val="FFFFFF"/>
              </a:buClr>
              <a:buSzPts val="2000"/>
              <a:buChar char="•"/>
              <a:defRPr/>
            </a:lvl7pPr>
            <a:lvl8pPr marL="4876678" lvl="7" indent="-474121" algn="l">
              <a:lnSpc>
                <a:spcPct val="100000"/>
              </a:lnSpc>
              <a:spcBef>
                <a:spcPts val="4133"/>
              </a:spcBef>
              <a:spcAft>
                <a:spcPts val="0"/>
              </a:spcAft>
              <a:buClr>
                <a:srgbClr val="FFFFFF"/>
              </a:buClr>
              <a:buSzPts val="2000"/>
              <a:buChar char="•"/>
              <a:defRPr/>
            </a:lvl8pPr>
            <a:lvl9pPr marL="5486263" lvl="8" indent="-474121" algn="l">
              <a:lnSpc>
                <a:spcPct val="100000"/>
              </a:lnSpc>
              <a:spcBef>
                <a:spcPts val="4133"/>
              </a:spcBef>
              <a:spcAft>
                <a:spcPts val="0"/>
              </a:spcAft>
              <a:buClr>
                <a:srgbClr val="FFFFFF"/>
              </a:buClr>
              <a:buSzPts val="2000"/>
              <a:buChar char="•"/>
              <a:defRPr/>
            </a:lvl9pPr>
          </a:lstStyle>
          <a:p>
            <a:endParaRPr/>
          </a:p>
        </p:txBody>
      </p:sp>
      <p:sp>
        <p:nvSpPr>
          <p:cNvPr id="64" name="Google Shape;64;p16"/>
          <p:cNvSpPr txBox="1">
            <a:spLocks noGrp="1"/>
          </p:cNvSpPr>
          <p:nvPr>
            <p:ph type="sldNum" idx="12"/>
          </p:nvPr>
        </p:nvSpPr>
        <p:spPr>
          <a:xfrm>
            <a:off x="5929312" y="6509744"/>
            <a:ext cx="321469" cy="258961"/>
          </a:xfrm>
          <a:prstGeom prst="rect">
            <a:avLst/>
          </a:prstGeom>
          <a:noFill/>
          <a:ln>
            <a:noFill/>
          </a:ln>
        </p:spPr>
        <p:txBody>
          <a:bodyPr spcFirstLastPara="1" wrap="square" lIns="32750" tIns="32750" rIns="32750" bIns="32750" anchor="b" anchorCtr="0">
            <a:noAutofit/>
          </a:bodyPr>
          <a:lstStyle>
            <a:lvl1pPr marL="0" lvl="0" indent="0" algn="ctr">
              <a:lnSpc>
                <a:spcPct val="100000"/>
              </a:lnSpc>
              <a:spcBef>
                <a:spcPts val="0"/>
              </a:spcBef>
              <a:spcAft>
                <a:spcPts val="0"/>
              </a:spcAft>
              <a:buClr>
                <a:srgbClr val="FFFFFF"/>
              </a:buClr>
              <a:buSzPts val="1200"/>
              <a:buFont typeface="Gill Sans"/>
              <a:buNone/>
              <a:defRPr sz="1600"/>
            </a:lvl1pPr>
            <a:lvl2pPr marL="0" lvl="1" indent="0" algn="ctr">
              <a:lnSpc>
                <a:spcPct val="100000"/>
              </a:lnSpc>
              <a:spcBef>
                <a:spcPts val="0"/>
              </a:spcBef>
              <a:spcAft>
                <a:spcPts val="0"/>
              </a:spcAft>
              <a:buClr>
                <a:srgbClr val="FFFFFF"/>
              </a:buClr>
              <a:buSzPts val="1200"/>
              <a:buFont typeface="Gill Sans"/>
              <a:buNone/>
              <a:defRPr sz="1600"/>
            </a:lvl2pPr>
            <a:lvl3pPr marL="0" lvl="2" indent="0" algn="ctr">
              <a:lnSpc>
                <a:spcPct val="100000"/>
              </a:lnSpc>
              <a:spcBef>
                <a:spcPts val="0"/>
              </a:spcBef>
              <a:spcAft>
                <a:spcPts val="0"/>
              </a:spcAft>
              <a:buClr>
                <a:srgbClr val="FFFFFF"/>
              </a:buClr>
              <a:buSzPts val="1200"/>
              <a:buFont typeface="Gill Sans"/>
              <a:buNone/>
              <a:defRPr sz="1600"/>
            </a:lvl3pPr>
            <a:lvl4pPr marL="0" lvl="3" indent="0" algn="ctr">
              <a:lnSpc>
                <a:spcPct val="100000"/>
              </a:lnSpc>
              <a:spcBef>
                <a:spcPts val="0"/>
              </a:spcBef>
              <a:spcAft>
                <a:spcPts val="0"/>
              </a:spcAft>
              <a:buClr>
                <a:srgbClr val="FFFFFF"/>
              </a:buClr>
              <a:buSzPts val="1200"/>
              <a:buFont typeface="Gill Sans"/>
              <a:buNone/>
              <a:defRPr sz="1600"/>
            </a:lvl4pPr>
            <a:lvl5pPr marL="0" lvl="4" indent="0" algn="ctr">
              <a:lnSpc>
                <a:spcPct val="100000"/>
              </a:lnSpc>
              <a:spcBef>
                <a:spcPts val="0"/>
              </a:spcBef>
              <a:spcAft>
                <a:spcPts val="0"/>
              </a:spcAft>
              <a:buClr>
                <a:srgbClr val="FFFFFF"/>
              </a:buClr>
              <a:buSzPts val="1200"/>
              <a:buFont typeface="Gill Sans"/>
              <a:buNone/>
              <a:defRPr sz="1600"/>
            </a:lvl5pPr>
            <a:lvl6pPr marL="0" lvl="5" indent="0" algn="ctr">
              <a:lnSpc>
                <a:spcPct val="100000"/>
              </a:lnSpc>
              <a:spcBef>
                <a:spcPts val="0"/>
              </a:spcBef>
              <a:spcAft>
                <a:spcPts val="0"/>
              </a:spcAft>
              <a:buClr>
                <a:srgbClr val="FFFFFF"/>
              </a:buClr>
              <a:buSzPts val="1200"/>
              <a:buFont typeface="Gill Sans"/>
              <a:buNone/>
              <a:defRPr sz="1600"/>
            </a:lvl6pPr>
            <a:lvl7pPr marL="0" lvl="6" indent="0" algn="ctr">
              <a:lnSpc>
                <a:spcPct val="100000"/>
              </a:lnSpc>
              <a:spcBef>
                <a:spcPts val="0"/>
              </a:spcBef>
              <a:spcAft>
                <a:spcPts val="0"/>
              </a:spcAft>
              <a:buClr>
                <a:srgbClr val="FFFFFF"/>
              </a:buClr>
              <a:buSzPts val="1200"/>
              <a:buFont typeface="Gill Sans"/>
              <a:buNone/>
              <a:defRPr sz="1600"/>
            </a:lvl7pPr>
            <a:lvl8pPr marL="0" lvl="7" indent="0" algn="ctr">
              <a:lnSpc>
                <a:spcPct val="100000"/>
              </a:lnSpc>
              <a:spcBef>
                <a:spcPts val="0"/>
              </a:spcBef>
              <a:spcAft>
                <a:spcPts val="0"/>
              </a:spcAft>
              <a:buClr>
                <a:srgbClr val="FFFFFF"/>
              </a:buClr>
              <a:buSzPts val="1200"/>
              <a:buFont typeface="Gill Sans"/>
              <a:buNone/>
              <a:defRPr sz="1600"/>
            </a:lvl8pPr>
            <a:lvl9pPr marL="0" lvl="8" indent="0" algn="ctr">
              <a:lnSpc>
                <a:spcPct val="100000"/>
              </a:lnSpc>
              <a:spcBef>
                <a:spcPts val="0"/>
              </a:spcBef>
              <a:spcAft>
                <a:spcPts val="0"/>
              </a:spcAft>
              <a:buClr>
                <a:srgbClr val="FFFFFF"/>
              </a:buClr>
              <a:buSzPts val="1200"/>
              <a:buFont typeface="Gill Sans"/>
              <a:buNone/>
              <a:defRPr sz="1600"/>
            </a:lvl9pPr>
          </a:lstStyle>
          <a:p>
            <a:fld id="{00000000-1234-1234-1234-123412341234}" type="slidenum">
              <a:rPr lang="en" smtClean="0"/>
              <a:pPr/>
              <a:t>‹#›</a:t>
            </a:fld>
            <a:endParaRPr lang="en"/>
          </a:p>
        </p:txBody>
      </p:sp>
    </p:spTree>
    <p:extLst>
      <p:ext uri="{BB962C8B-B14F-4D97-AF65-F5344CB8AC3E}">
        <p14:creationId xmlns:p14="http://schemas.microsoft.com/office/powerpoint/2010/main" val="3952317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DDBA2B-89B9-E146-8F15-8463B525EF5E}" type="datetimeFigureOut">
              <a:rPr lang="en-US" smtClean="0"/>
              <a:t>12/8/20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B07AD-6B8A-2B40-BD65-CBDB50726CF1}" type="slidenum">
              <a:rPr lang="en-US" smtClean="0"/>
              <a:t>‹#›</a:t>
            </a:fld>
            <a:endParaRPr lang="en-US"/>
          </a:p>
        </p:txBody>
      </p:sp>
    </p:spTree>
    <p:extLst>
      <p:ext uri="{BB962C8B-B14F-4D97-AF65-F5344CB8AC3E}">
        <p14:creationId xmlns:p14="http://schemas.microsoft.com/office/powerpoint/2010/main" val="1362579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DDBA2B-89B9-E146-8F15-8463B525EF5E}" type="datetimeFigureOut">
              <a:rPr lang="en-US" smtClean="0"/>
              <a:t>12/8/20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B07AD-6B8A-2B40-BD65-CBDB50726CF1}" type="slidenum">
              <a:rPr lang="en-US" smtClean="0"/>
              <a:t>‹#›</a:t>
            </a:fld>
            <a:endParaRPr lang="en-US"/>
          </a:p>
        </p:txBody>
      </p:sp>
    </p:spTree>
    <p:extLst>
      <p:ext uri="{BB962C8B-B14F-4D97-AF65-F5344CB8AC3E}">
        <p14:creationId xmlns:p14="http://schemas.microsoft.com/office/powerpoint/2010/main" val="3371970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2DDBA2B-89B9-E146-8F15-8463B525EF5E}" type="datetimeFigureOut">
              <a:rPr lang="en-US" smtClean="0"/>
              <a:t>12/8/20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B07AD-6B8A-2B40-BD65-CBDB50726CF1}" type="slidenum">
              <a:rPr lang="en-US" smtClean="0"/>
              <a:t>‹#›</a:t>
            </a:fld>
            <a:endParaRPr lang="en-US"/>
          </a:p>
        </p:txBody>
      </p:sp>
    </p:spTree>
    <p:extLst>
      <p:ext uri="{BB962C8B-B14F-4D97-AF65-F5344CB8AC3E}">
        <p14:creationId xmlns:p14="http://schemas.microsoft.com/office/powerpoint/2010/main" val="1389007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DDBA2B-89B9-E146-8F15-8463B525EF5E}" type="datetimeFigureOut">
              <a:rPr lang="en-US" smtClean="0"/>
              <a:t>12/8/20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AB07AD-6B8A-2B40-BD65-CBDB50726CF1}" type="slidenum">
              <a:rPr lang="en-US" smtClean="0"/>
              <a:t>‹#›</a:t>
            </a:fld>
            <a:endParaRPr lang="en-US"/>
          </a:p>
        </p:txBody>
      </p:sp>
    </p:spTree>
    <p:extLst>
      <p:ext uri="{BB962C8B-B14F-4D97-AF65-F5344CB8AC3E}">
        <p14:creationId xmlns:p14="http://schemas.microsoft.com/office/powerpoint/2010/main" val="1203458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DDBA2B-89B9-E146-8F15-8463B525EF5E}" type="datetimeFigureOut">
              <a:rPr lang="en-US" smtClean="0"/>
              <a:t>12/8/20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AB07AD-6B8A-2B40-BD65-CBDB50726CF1}" type="slidenum">
              <a:rPr lang="en-US" smtClean="0"/>
              <a:t>‹#›</a:t>
            </a:fld>
            <a:endParaRPr lang="en-US"/>
          </a:p>
        </p:txBody>
      </p:sp>
    </p:spTree>
    <p:extLst>
      <p:ext uri="{BB962C8B-B14F-4D97-AF65-F5344CB8AC3E}">
        <p14:creationId xmlns:p14="http://schemas.microsoft.com/office/powerpoint/2010/main" val="1933919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DDBA2B-89B9-E146-8F15-8463B525EF5E}" type="datetimeFigureOut">
              <a:rPr lang="en-US" smtClean="0"/>
              <a:t>12/8/20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AB07AD-6B8A-2B40-BD65-CBDB50726CF1}" type="slidenum">
              <a:rPr lang="en-US" smtClean="0"/>
              <a:t>‹#›</a:t>
            </a:fld>
            <a:endParaRPr lang="en-US"/>
          </a:p>
        </p:txBody>
      </p:sp>
    </p:spTree>
    <p:extLst>
      <p:ext uri="{BB962C8B-B14F-4D97-AF65-F5344CB8AC3E}">
        <p14:creationId xmlns:p14="http://schemas.microsoft.com/office/powerpoint/2010/main" val="4111889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DDBA2B-89B9-E146-8F15-8463B525EF5E}" type="datetimeFigureOut">
              <a:rPr lang="en-US" smtClean="0"/>
              <a:t>12/8/20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B07AD-6B8A-2B40-BD65-CBDB50726CF1}" type="slidenum">
              <a:rPr lang="en-US" smtClean="0"/>
              <a:t>‹#›</a:t>
            </a:fld>
            <a:endParaRPr lang="en-US"/>
          </a:p>
        </p:txBody>
      </p:sp>
    </p:spTree>
    <p:extLst>
      <p:ext uri="{BB962C8B-B14F-4D97-AF65-F5344CB8AC3E}">
        <p14:creationId xmlns:p14="http://schemas.microsoft.com/office/powerpoint/2010/main" val="1593186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DDBA2B-89B9-E146-8F15-8463B525EF5E}" type="datetimeFigureOut">
              <a:rPr lang="en-US" smtClean="0"/>
              <a:t>12/8/20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B07AD-6B8A-2B40-BD65-CBDB50726CF1}" type="slidenum">
              <a:rPr lang="en-US" smtClean="0"/>
              <a:t>‹#›</a:t>
            </a:fld>
            <a:endParaRPr lang="en-US"/>
          </a:p>
        </p:txBody>
      </p:sp>
    </p:spTree>
    <p:extLst>
      <p:ext uri="{BB962C8B-B14F-4D97-AF65-F5344CB8AC3E}">
        <p14:creationId xmlns:p14="http://schemas.microsoft.com/office/powerpoint/2010/main" val="3678156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DDBA2B-89B9-E146-8F15-8463B525EF5E}" type="datetimeFigureOut">
              <a:rPr lang="en-US" smtClean="0"/>
              <a:t>12/8/20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AB07AD-6B8A-2B40-BD65-CBDB50726CF1}" type="slidenum">
              <a:rPr lang="en-US" smtClean="0"/>
              <a:t>‹#›</a:t>
            </a:fld>
            <a:endParaRPr lang="en-US"/>
          </a:p>
        </p:txBody>
      </p:sp>
    </p:spTree>
    <p:extLst>
      <p:ext uri="{BB962C8B-B14F-4D97-AF65-F5344CB8AC3E}">
        <p14:creationId xmlns:p14="http://schemas.microsoft.com/office/powerpoint/2010/main" val="2693286336"/>
      </p:ext>
    </p:extLst>
  </p:cSld>
  <p:clrMap bg1="dk1" tx1="lt1" bg2="dk2" tx2="lt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2BDBB-80A7-EA44-AE42-29FA8061BBD1}"/>
              </a:ext>
            </a:extLst>
          </p:cNvPr>
          <p:cNvSpPr>
            <a:spLocks noGrp="1"/>
          </p:cNvSpPr>
          <p:nvPr>
            <p:ph type="ctrTitle"/>
          </p:nvPr>
        </p:nvSpPr>
        <p:spPr/>
        <p:txBody>
          <a:bodyPr/>
          <a:lstStyle/>
          <a:p>
            <a:r>
              <a:rPr lang="en-US" dirty="0"/>
              <a:t>The Social Contract</a:t>
            </a:r>
          </a:p>
        </p:txBody>
      </p:sp>
      <p:sp>
        <p:nvSpPr>
          <p:cNvPr id="3" name="Subtitle 2">
            <a:extLst>
              <a:ext uri="{FF2B5EF4-FFF2-40B4-BE49-F238E27FC236}">
                <a16:creationId xmlns:a16="http://schemas.microsoft.com/office/drawing/2014/main" id="{5B99BB5B-7D4B-DC4F-AD01-E9E003ED037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522881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48"/>
          <p:cNvSpPr>
            <a:spLocks noGrp="1"/>
          </p:cNvSpPr>
          <p:nvPr>
            <p:ph type="pic" idx="2"/>
          </p:nvPr>
        </p:nvSpPr>
        <p:spPr>
          <a:prstGeom prst="rect">
            <a:avLst/>
          </a:prstGeom>
        </p:spPr>
      </p:sp>
      <p:sp>
        <p:nvSpPr>
          <p:cNvPr id="226" name="Google Shape;226;p48"/>
          <p:cNvSpPr txBox="1">
            <a:spLocks noGrp="1"/>
          </p:cNvSpPr>
          <p:nvPr>
            <p:ph type="title"/>
          </p:nvPr>
        </p:nvSpPr>
        <p:spPr>
          <a:xfrm>
            <a:off x="1190625" y="178593"/>
            <a:ext cx="9810800" cy="1714400"/>
          </a:xfrm>
          <a:prstGeom prst="rect">
            <a:avLst/>
          </a:prstGeom>
        </p:spPr>
        <p:txBody>
          <a:bodyPr spcFirstLastPara="1" vert="horz" wrap="square" lIns="43667" tIns="43667" rIns="43667" bIns="43667" rtlCol="0" anchor="ctr" anchorCtr="0">
            <a:noAutofit/>
          </a:bodyPr>
          <a:lstStyle/>
          <a:p>
            <a:r>
              <a:rPr lang="en"/>
              <a:t>John Locke (1632-1704)</a:t>
            </a:r>
            <a:endParaRPr/>
          </a:p>
        </p:txBody>
      </p:sp>
      <p:sp>
        <p:nvSpPr>
          <p:cNvPr id="227" name="Google Shape;227;p48"/>
          <p:cNvSpPr txBox="1">
            <a:spLocks noGrp="1"/>
          </p:cNvSpPr>
          <p:nvPr>
            <p:ph type="body" idx="1"/>
          </p:nvPr>
        </p:nvSpPr>
        <p:spPr>
          <a:prstGeom prst="rect">
            <a:avLst/>
          </a:prstGeom>
        </p:spPr>
        <p:txBody>
          <a:bodyPr spcFirstLastPara="1" vert="horz" wrap="square" lIns="43667" tIns="43667" rIns="43667" bIns="43667" rtlCol="0" anchor="ctr" anchorCtr="0">
            <a:noAutofit/>
          </a:bodyPr>
          <a:lstStyle/>
          <a:p>
            <a:pPr marL="0" indent="0">
              <a:buNone/>
            </a:pPr>
            <a:r>
              <a:rPr lang="en"/>
              <a:t>The Social Contract</a:t>
            </a:r>
            <a:endParaRPr/>
          </a:p>
          <a:p>
            <a:pPr marL="0" indent="0">
              <a:buNone/>
            </a:pPr>
            <a:r>
              <a:rPr lang="en"/>
              <a:t>State of Nature</a:t>
            </a:r>
            <a:endParaRPr/>
          </a:p>
          <a:p>
            <a:pPr marL="0" indent="0">
              <a:buNone/>
            </a:pPr>
            <a:endParaRPr/>
          </a:p>
        </p:txBody>
      </p:sp>
      <p:pic>
        <p:nvPicPr>
          <p:cNvPr id="228" name="Google Shape;228;p48" descr="John Locke.jpg"/>
          <p:cNvPicPr preferRelativeResize="0"/>
          <p:nvPr/>
        </p:nvPicPr>
        <p:blipFill>
          <a:blip r:embed="rId3">
            <a:alphaModFix/>
          </a:blip>
          <a:stretch>
            <a:fillRect/>
          </a:stretch>
        </p:blipFill>
        <p:spPr>
          <a:xfrm>
            <a:off x="6750834" y="1812733"/>
            <a:ext cx="3809999" cy="4398384"/>
          </a:xfrm>
          <a:prstGeom prst="rect">
            <a:avLst/>
          </a:prstGeom>
          <a:noFill/>
          <a:ln>
            <a:noFill/>
          </a:ln>
        </p:spPr>
      </p:pic>
    </p:spTree>
    <p:extLst>
      <p:ext uri="{BB962C8B-B14F-4D97-AF65-F5344CB8AC3E}">
        <p14:creationId xmlns:p14="http://schemas.microsoft.com/office/powerpoint/2010/main" val="118698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49"/>
          <p:cNvSpPr txBox="1">
            <a:spLocks noGrp="1"/>
          </p:cNvSpPr>
          <p:nvPr>
            <p:ph type="body" idx="1"/>
          </p:nvPr>
        </p:nvSpPr>
        <p:spPr>
          <a:xfrm>
            <a:off x="1107200" y="565203"/>
            <a:ext cx="9977600" cy="5727600"/>
          </a:xfrm>
          <a:prstGeom prst="rect">
            <a:avLst/>
          </a:prstGeom>
          <a:noFill/>
          <a:ln>
            <a:noFill/>
          </a:ln>
        </p:spPr>
        <p:txBody>
          <a:bodyPr spcFirstLastPara="1" vert="horz" wrap="square" lIns="43667" tIns="43667" rIns="43667" bIns="43667" rtlCol="0" anchor="ctr" anchorCtr="0">
            <a:noAutofit/>
          </a:bodyPr>
          <a:lstStyle/>
          <a:p>
            <a:pPr marL="829713" indent="-355591">
              <a:spcBef>
                <a:spcPts val="0"/>
              </a:spcBef>
              <a:buSzPts val="3000"/>
              <a:buFont typeface="Arial"/>
              <a:buChar char="•"/>
            </a:pPr>
            <a:r>
              <a:rPr lang="en" sz="4000">
                <a:latin typeface="Arial"/>
                <a:ea typeface="Arial"/>
                <a:cs typeface="Arial"/>
                <a:sym typeface="Arial"/>
              </a:rPr>
              <a:t>The Social Contract is a fiction,</a:t>
            </a:r>
            <a:endParaRPr sz="4000">
              <a:latin typeface="Arial"/>
              <a:ea typeface="Arial"/>
              <a:cs typeface="Arial"/>
              <a:sym typeface="Arial"/>
            </a:endParaRPr>
          </a:p>
          <a:p>
            <a:pPr marL="829713" indent="-355591">
              <a:buSzPts val="3000"/>
              <a:buFont typeface="Gill Sans"/>
              <a:buChar char="•"/>
            </a:pPr>
            <a:r>
              <a:rPr lang="en" sz="4000"/>
              <a:t>We forgo certain freedoms in exchange for security</a:t>
            </a:r>
            <a:endParaRPr sz="4000"/>
          </a:p>
          <a:p>
            <a:pPr marL="829713" indent="-355591">
              <a:buSzPts val="3000"/>
              <a:buFont typeface="Gill Sans"/>
              <a:buChar char="•"/>
            </a:pPr>
            <a:r>
              <a:rPr lang="en" sz="4000"/>
              <a:t>Assumes Natural Rights (Locke)</a:t>
            </a:r>
            <a:endParaRPr sz="4000"/>
          </a:p>
          <a:p>
            <a:pPr marL="829713" indent="-355591">
              <a:buSzPts val="3000"/>
              <a:buFont typeface="Gill Sans"/>
              <a:buChar char="•"/>
            </a:pPr>
            <a:r>
              <a:rPr lang="en" sz="4000"/>
              <a:t>'Natural' means they come either from God or </a:t>
            </a:r>
            <a:r>
              <a:rPr lang="en" sz="4000">
                <a:latin typeface="Arial"/>
                <a:ea typeface="Arial"/>
                <a:cs typeface="Arial"/>
                <a:sym typeface="Arial"/>
              </a:rPr>
              <a:t>universal consensus. </a:t>
            </a:r>
            <a:endParaRPr sz="4000"/>
          </a:p>
        </p:txBody>
      </p:sp>
    </p:spTree>
    <p:extLst>
      <p:ext uri="{BB962C8B-B14F-4D97-AF65-F5344CB8AC3E}">
        <p14:creationId xmlns:p14="http://schemas.microsoft.com/office/powerpoint/2010/main" val="2962025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50"/>
          <p:cNvSpPr txBox="1">
            <a:spLocks noGrp="1"/>
          </p:cNvSpPr>
          <p:nvPr>
            <p:ph type="body" idx="1"/>
          </p:nvPr>
        </p:nvSpPr>
        <p:spPr>
          <a:xfrm>
            <a:off x="-4" y="-1"/>
            <a:ext cx="7536800" cy="6703200"/>
          </a:xfrm>
          <a:prstGeom prst="rect">
            <a:avLst/>
          </a:prstGeom>
          <a:noFill/>
          <a:ln>
            <a:noFill/>
          </a:ln>
        </p:spPr>
        <p:txBody>
          <a:bodyPr spcFirstLastPara="1" vert="horz" wrap="square" lIns="43667" tIns="43667" rIns="43667" bIns="43667" rtlCol="0" anchor="ctr" anchorCtr="0">
            <a:noAutofit/>
          </a:bodyPr>
          <a:lstStyle/>
          <a:p>
            <a:pPr marL="948243" indent="-677316">
              <a:spcBef>
                <a:spcPts val="0"/>
              </a:spcBef>
              <a:buSzPts val="6400"/>
              <a:buFont typeface="Gill Sans"/>
              <a:buChar char="•"/>
            </a:pPr>
            <a:r>
              <a:rPr lang="en" sz="4933"/>
              <a:t>The Social Contract is a system of laws. </a:t>
            </a:r>
            <a:endParaRPr sz="1200"/>
          </a:p>
          <a:p>
            <a:pPr marL="948243" indent="-677316">
              <a:buSzPts val="6400"/>
              <a:buFont typeface="Gill Sans"/>
              <a:buChar char="•"/>
            </a:pPr>
            <a:r>
              <a:rPr lang="en" sz="4933"/>
              <a:t>Puts limits on persons and states in order to protect Natural Rights.</a:t>
            </a:r>
            <a:endParaRPr sz="1200"/>
          </a:p>
        </p:txBody>
      </p:sp>
      <p:pic>
        <p:nvPicPr>
          <p:cNvPr id="239" name="Google Shape;239;p50" descr="Boxing Tournament in Aid of King George's Fund For Sailors at the Royal Naval Air Station, Henstridge, Somerset, July 1945 A29806.jpg"/>
          <p:cNvPicPr preferRelativeResize="0"/>
          <p:nvPr/>
        </p:nvPicPr>
        <p:blipFill>
          <a:blip r:embed="rId3">
            <a:alphaModFix/>
          </a:blip>
          <a:stretch>
            <a:fillRect/>
          </a:stretch>
        </p:blipFill>
        <p:spPr>
          <a:xfrm>
            <a:off x="7639867" y="1397467"/>
            <a:ext cx="4552133" cy="4063067"/>
          </a:xfrm>
          <a:prstGeom prst="rect">
            <a:avLst/>
          </a:prstGeom>
          <a:noFill/>
          <a:ln>
            <a:noFill/>
          </a:ln>
        </p:spPr>
      </p:pic>
    </p:spTree>
    <p:extLst>
      <p:ext uri="{BB962C8B-B14F-4D97-AF65-F5344CB8AC3E}">
        <p14:creationId xmlns:p14="http://schemas.microsoft.com/office/powerpoint/2010/main" val="3562257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51"/>
          <p:cNvSpPr txBox="1">
            <a:spLocks noGrp="1"/>
          </p:cNvSpPr>
          <p:nvPr>
            <p:ph type="body" idx="1"/>
          </p:nvPr>
        </p:nvSpPr>
        <p:spPr>
          <a:xfrm>
            <a:off x="488467" y="892967"/>
            <a:ext cx="11136800" cy="5072000"/>
          </a:xfrm>
          <a:prstGeom prst="rect">
            <a:avLst/>
          </a:prstGeom>
          <a:noFill/>
          <a:ln>
            <a:noFill/>
          </a:ln>
        </p:spPr>
        <p:txBody>
          <a:bodyPr spcFirstLastPara="1" vert="horz" wrap="square" lIns="43667" tIns="43667" rIns="43667" bIns="43667" rtlCol="0" anchor="ctr" anchorCtr="0">
            <a:noAutofit/>
          </a:bodyPr>
          <a:lstStyle/>
          <a:p>
            <a:pPr marL="0" indent="0">
              <a:spcBef>
                <a:spcPts val="0"/>
              </a:spcBef>
              <a:buNone/>
            </a:pPr>
            <a:r>
              <a:rPr lang="en" sz="3067">
                <a:latin typeface="Arial"/>
                <a:ea typeface="Arial"/>
                <a:cs typeface="Arial"/>
                <a:sym typeface="Arial"/>
              </a:rPr>
              <a:t>Locke says the State cannot delegate Natural Rights such as:</a:t>
            </a:r>
            <a:endParaRPr sz="3067">
              <a:latin typeface="Arial"/>
              <a:ea typeface="Arial"/>
              <a:cs typeface="Arial"/>
              <a:sym typeface="Arial"/>
            </a:endParaRPr>
          </a:p>
          <a:p>
            <a:pPr marL="0" indent="0">
              <a:spcBef>
                <a:spcPts val="0"/>
              </a:spcBef>
              <a:buNone/>
            </a:pPr>
            <a:endParaRPr sz="3200">
              <a:latin typeface="Arial"/>
              <a:ea typeface="Arial"/>
              <a:cs typeface="Arial"/>
              <a:sym typeface="Arial"/>
            </a:endParaRPr>
          </a:p>
          <a:p>
            <a:pPr marL="1523962" lvl="2" indent="-524920">
              <a:lnSpc>
                <a:spcPct val="115000"/>
              </a:lnSpc>
              <a:spcBef>
                <a:spcPts val="0"/>
              </a:spcBef>
              <a:buSzPts val="2400"/>
              <a:buFont typeface="Arial"/>
              <a:buChar char="•"/>
            </a:pPr>
            <a:r>
              <a:rPr lang="en" sz="3200">
                <a:latin typeface="Arial"/>
                <a:ea typeface="Arial"/>
                <a:cs typeface="Arial"/>
                <a:sym typeface="Arial"/>
              </a:rPr>
              <a:t>Life</a:t>
            </a:r>
            <a:endParaRPr sz="3200">
              <a:latin typeface="Arial"/>
              <a:ea typeface="Arial"/>
              <a:cs typeface="Arial"/>
              <a:sym typeface="Arial"/>
            </a:endParaRPr>
          </a:p>
          <a:p>
            <a:pPr marL="1523962" lvl="2" indent="-524920">
              <a:lnSpc>
                <a:spcPct val="115000"/>
              </a:lnSpc>
              <a:spcBef>
                <a:spcPts val="0"/>
              </a:spcBef>
              <a:buSzPts val="2400"/>
              <a:buFont typeface="Arial"/>
              <a:buChar char="•"/>
            </a:pPr>
            <a:r>
              <a:rPr lang="en" sz="3200">
                <a:latin typeface="Arial"/>
                <a:ea typeface="Arial"/>
                <a:cs typeface="Arial"/>
                <a:sym typeface="Arial"/>
              </a:rPr>
              <a:t>Health</a:t>
            </a:r>
            <a:endParaRPr sz="3200">
              <a:latin typeface="Arial"/>
              <a:ea typeface="Arial"/>
              <a:cs typeface="Arial"/>
              <a:sym typeface="Arial"/>
            </a:endParaRPr>
          </a:p>
          <a:p>
            <a:pPr marL="1523962" lvl="2" indent="-524920">
              <a:lnSpc>
                <a:spcPct val="115000"/>
              </a:lnSpc>
              <a:spcBef>
                <a:spcPts val="0"/>
              </a:spcBef>
              <a:buSzPts val="2400"/>
              <a:buFont typeface="Arial"/>
              <a:buChar char="•"/>
            </a:pPr>
            <a:r>
              <a:rPr lang="en" sz="3200">
                <a:latin typeface="Arial"/>
                <a:ea typeface="Arial"/>
                <a:cs typeface="Arial"/>
                <a:sym typeface="Arial"/>
              </a:rPr>
              <a:t>Liberty</a:t>
            </a:r>
            <a:endParaRPr sz="3200">
              <a:latin typeface="Arial"/>
              <a:ea typeface="Arial"/>
              <a:cs typeface="Arial"/>
              <a:sym typeface="Arial"/>
            </a:endParaRPr>
          </a:p>
          <a:p>
            <a:pPr marL="1523962" lvl="2" indent="-524920">
              <a:lnSpc>
                <a:spcPct val="115000"/>
              </a:lnSpc>
              <a:spcBef>
                <a:spcPts val="0"/>
              </a:spcBef>
              <a:buSzPts val="2400"/>
              <a:buFont typeface="Arial"/>
              <a:buChar char="•"/>
            </a:pPr>
            <a:r>
              <a:rPr lang="en" sz="3200">
                <a:latin typeface="Arial"/>
                <a:ea typeface="Arial"/>
                <a:cs typeface="Arial"/>
                <a:sym typeface="Arial"/>
              </a:rPr>
              <a:t>Private Property</a:t>
            </a:r>
            <a:endParaRPr sz="933"/>
          </a:p>
        </p:txBody>
      </p:sp>
    </p:spTree>
    <p:extLst>
      <p:ext uri="{BB962C8B-B14F-4D97-AF65-F5344CB8AC3E}">
        <p14:creationId xmlns:p14="http://schemas.microsoft.com/office/powerpoint/2010/main" val="2826638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52"/>
          <p:cNvSpPr txBox="1">
            <a:spLocks noGrp="1"/>
          </p:cNvSpPr>
          <p:nvPr>
            <p:ph type="body" idx="1"/>
          </p:nvPr>
        </p:nvSpPr>
        <p:spPr>
          <a:prstGeom prst="rect">
            <a:avLst/>
          </a:prstGeom>
          <a:noFill/>
          <a:ln>
            <a:noFill/>
          </a:ln>
        </p:spPr>
        <p:txBody>
          <a:bodyPr spcFirstLastPara="1" vert="horz" wrap="square" lIns="43667" tIns="43667" rIns="43667" bIns="43667" rtlCol="0" anchor="ctr" anchorCtr="0">
            <a:noAutofit/>
          </a:bodyPr>
          <a:lstStyle/>
          <a:p>
            <a:pPr marL="761981" indent="-228594">
              <a:spcBef>
                <a:spcPts val="0"/>
              </a:spcBef>
              <a:buSzPts val="2300"/>
              <a:buFont typeface="Arial"/>
              <a:buChar char="•"/>
            </a:pPr>
            <a:r>
              <a:rPr lang="en" sz="3067">
                <a:latin typeface="Arial"/>
                <a:ea typeface="Arial"/>
                <a:cs typeface="Arial"/>
                <a:sym typeface="Arial"/>
              </a:rPr>
              <a:t>To delegate them would be counter to the whole purpose of the Social Contract </a:t>
            </a:r>
            <a:endParaRPr sz="3067">
              <a:latin typeface="Arial"/>
              <a:ea typeface="Arial"/>
              <a:cs typeface="Arial"/>
              <a:sym typeface="Arial"/>
            </a:endParaRPr>
          </a:p>
          <a:p>
            <a:pPr marL="761981" indent="-228594">
              <a:buSzPts val="2300"/>
              <a:buFont typeface="Arial"/>
              <a:buChar char="•"/>
            </a:pPr>
            <a:r>
              <a:rPr lang="en" sz="3067">
                <a:latin typeface="Arial"/>
                <a:ea typeface="Arial"/>
                <a:cs typeface="Arial"/>
                <a:sym typeface="Arial"/>
              </a:rPr>
              <a:t>No person can delegate right to </a:t>
            </a:r>
            <a:endParaRPr sz="3067">
              <a:latin typeface="Arial"/>
              <a:ea typeface="Arial"/>
              <a:cs typeface="Arial"/>
              <a:sym typeface="Arial"/>
            </a:endParaRPr>
          </a:p>
          <a:p>
            <a:pPr marL="1151438" lvl="1" indent="-245527">
              <a:buSzPts val="2300"/>
              <a:buFont typeface="Arial"/>
              <a:buChar char="•"/>
            </a:pPr>
            <a:r>
              <a:rPr lang="en" sz="3067">
                <a:latin typeface="Arial"/>
                <a:ea typeface="Arial"/>
                <a:cs typeface="Arial"/>
                <a:sym typeface="Arial"/>
              </a:rPr>
              <a:t>Life </a:t>
            </a:r>
            <a:endParaRPr sz="3067">
              <a:latin typeface="Arial"/>
              <a:ea typeface="Arial"/>
              <a:cs typeface="Arial"/>
              <a:sym typeface="Arial"/>
            </a:endParaRPr>
          </a:p>
          <a:p>
            <a:pPr marL="1151438" lvl="1" indent="-245527">
              <a:buSzPts val="2300"/>
              <a:buFont typeface="Arial"/>
              <a:buChar char="•"/>
            </a:pPr>
            <a:r>
              <a:rPr lang="en" sz="3067">
                <a:latin typeface="Arial"/>
                <a:ea typeface="Arial"/>
                <a:cs typeface="Arial"/>
                <a:sym typeface="Arial"/>
              </a:rPr>
              <a:t>Property </a:t>
            </a:r>
            <a:endParaRPr sz="3067">
              <a:latin typeface="Arial"/>
              <a:ea typeface="Arial"/>
              <a:cs typeface="Arial"/>
              <a:sym typeface="Arial"/>
            </a:endParaRPr>
          </a:p>
          <a:p>
            <a:pPr marL="1151438" lvl="1" indent="-245527">
              <a:buSzPts val="2300"/>
              <a:buFont typeface="Arial"/>
              <a:buChar char="•"/>
            </a:pPr>
            <a:r>
              <a:rPr lang="en" sz="3067">
                <a:latin typeface="Arial"/>
                <a:ea typeface="Arial"/>
                <a:cs typeface="Arial"/>
                <a:sym typeface="Arial"/>
              </a:rPr>
              <a:t>Freedom</a:t>
            </a:r>
            <a:endParaRPr sz="3067">
              <a:latin typeface="Arial"/>
              <a:ea typeface="Arial"/>
              <a:cs typeface="Arial"/>
              <a:sym typeface="Arial"/>
            </a:endParaRPr>
          </a:p>
        </p:txBody>
      </p:sp>
    </p:spTree>
    <p:extLst>
      <p:ext uri="{BB962C8B-B14F-4D97-AF65-F5344CB8AC3E}">
        <p14:creationId xmlns:p14="http://schemas.microsoft.com/office/powerpoint/2010/main" val="12628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53"/>
          <p:cNvSpPr txBox="1">
            <a:spLocks noGrp="1"/>
          </p:cNvSpPr>
          <p:nvPr>
            <p:ph type="body" idx="1"/>
          </p:nvPr>
        </p:nvSpPr>
        <p:spPr>
          <a:prstGeom prst="rect">
            <a:avLst/>
          </a:prstGeom>
          <a:noFill/>
          <a:ln>
            <a:noFill/>
          </a:ln>
        </p:spPr>
        <p:txBody>
          <a:bodyPr spcFirstLastPara="1" vert="horz" wrap="square" lIns="43667" tIns="43667" rIns="43667" bIns="43667" rtlCol="0" anchor="ctr" anchorCtr="0">
            <a:noAutofit/>
          </a:bodyPr>
          <a:lstStyle/>
          <a:p>
            <a:pPr marL="761981" indent="-575719">
              <a:spcBef>
                <a:spcPts val="0"/>
              </a:spcBef>
              <a:buSzPts val="6800"/>
              <a:buFont typeface="Arial"/>
              <a:buChar char="•"/>
            </a:pPr>
            <a:r>
              <a:rPr lang="en" sz="5333" dirty="0">
                <a:latin typeface="Arial"/>
                <a:ea typeface="Arial"/>
                <a:cs typeface="Arial"/>
                <a:sym typeface="Arial"/>
              </a:rPr>
              <a:t>It is a non-existent right to violate the rights of others </a:t>
            </a:r>
            <a:endParaRPr sz="1200" dirty="0"/>
          </a:p>
        </p:txBody>
      </p:sp>
    </p:spTree>
    <p:extLst>
      <p:ext uri="{BB962C8B-B14F-4D97-AF65-F5344CB8AC3E}">
        <p14:creationId xmlns:p14="http://schemas.microsoft.com/office/powerpoint/2010/main" val="3144980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54"/>
          <p:cNvSpPr txBox="1">
            <a:spLocks noGrp="1"/>
          </p:cNvSpPr>
          <p:nvPr>
            <p:ph type="body" idx="1"/>
          </p:nvPr>
        </p:nvSpPr>
        <p:spPr>
          <a:xfrm>
            <a:off x="1190625" y="892969"/>
            <a:ext cx="9810800" cy="5072000"/>
          </a:xfrm>
          <a:prstGeom prst="rect">
            <a:avLst/>
          </a:prstGeom>
        </p:spPr>
        <p:txBody>
          <a:bodyPr spcFirstLastPara="1" vert="horz" wrap="square" lIns="43667" tIns="43667" rIns="43667" bIns="43667" rtlCol="0" anchor="ctr" anchorCtr="0">
            <a:noAutofit/>
          </a:bodyPr>
          <a:lstStyle/>
          <a:p>
            <a:pPr marL="0" indent="0">
              <a:buNone/>
            </a:pPr>
            <a:r>
              <a:rPr lang="en"/>
              <a:t>Locke says there are times when civil disobedience and outright revolution are justified and even called for.  </a:t>
            </a:r>
            <a:endParaRPr/>
          </a:p>
          <a:p>
            <a:pPr marL="0" indent="0">
              <a:buNone/>
            </a:pPr>
            <a:r>
              <a:rPr lang="en"/>
              <a:t>If a state breaks its promise to preserve Natural Rights then we are within our rights to disobey or rebel.</a:t>
            </a:r>
            <a:endParaRPr/>
          </a:p>
        </p:txBody>
      </p:sp>
    </p:spTree>
    <p:extLst>
      <p:ext uri="{BB962C8B-B14F-4D97-AF65-F5344CB8AC3E}">
        <p14:creationId xmlns:p14="http://schemas.microsoft.com/office/powerpoint/2010/main" val="21562181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TotalTime>
  <Words>523</Words>
  <Application>Microsoft Macintosh PowerPoint</Application>
  <PresentationFormat>Widescreen</PresentationFormat>
  <Paragraphs>32</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Gill Sans</vt:lpstr>
      <vt:lpstr>Office Theme</vt:lpstr>
      <vt:lpstr>The Social Contract</vt:lpstr>
      <vt:lpstr>John Locke (1632-1704)</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Social Contract</dc:title>
  <dc:creator>Renee Willock</dc:creator>
  <cp:lastModifiedBy>Renee Willock</cp:lastModifiedBy>
  <cp:revision>2</cp:revision>
  <dcterms:created xsi:type="dcterms:W3CDTF">2020-12-08T00:09:10Z</dcterms:created>
  <dcterms:modified xsi:type="dcterms:W3CDTF">2020-12-08T19:59:36Z</dcterms:modified>
</cp:coreProperties>
</file>