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3" r:id="rId1"/>
    <p:sldMasterId id="2147483674" r:id="rId2"/>
  </p:sldMasterIdLst>
  <p:notesMasterIdLst>
    <p:notesMasterId r:id="rId12"/>
  </p:notesMasterIdLst>
  <p:sldIdLst>
    <p:sldId id="256" r:id="rId3"/>
    <p:sldId id="269" r:id="rId4"/>
    <p:sldId id="265" r:id="rId5"/>
    <p:sldId id="266" r:id="rId6"/>
    <p:sldId id="267" r:id="rId7"/>
    <p:sldId id="268" r:id="rId8"/>
    <p:sldId id="270" r:id="rId9"/>
    <p:sldId id="271" r:id="rId10"/>
    <p:sldId id="272" r:id="rId11"/>
  </p:sldIdLst>
  <p:sldSz cx="9144000" cy="5143500" type="screen16x9"/>
  <p:notesSz cx="6858000" cy="9144000"/>
  <p:embeddedFontLst>
    <p:embeddedFont>
      <p:font typeface="Gill Sans" panose="020B0502020104020203" pitchFamily="34" charset="-79"/>
      <p:regular r:id="rId13"/>
      <p:bold r:id="rId1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p:cViewPr varScale="1">
        <p:scale>
          <a:sx n="161" d="100"/>
          <a:sy n="161" d="100"/>
        </p:scale>
        <p:origin x="784" y="20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font" Target="fonts/font1.fntdata"/><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font" Target="fonts/font2.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g791038db0c_7_58:notes"/>
          <p:cNvSpPr txBox="1">
            <a:spLocks noGrp="1"/>
          </p:cNvSpPr>
          <p:nvPr>
            <p:ph type="body" idx="1"/>
          </p:nvPr>
        </p:nvSpPr>
        <p:spPr>
          <a:xfrm>
            <a:off x="914400" y="4343400"/>
            <a:ext cx="50292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0" name="Google Shape;110;g791038db0c_7_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g791038db0c_7_123:notes"/>
          <p:cNvSpPr txBox="1">
            <a:spLocks noGrp="1"/>
          </p:cNvSpPr>
          <p:nvPr>
            <p:ph type="body" idx="1"/>
          </p:nvPr>
        </p:nvSpPr>
        <p:spPr>
          <a:xfrm>
            <a:off x="914400" y="4343400"/>
            <a:ext cx="50292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400"/>
              <a:t>Consider what it felt like while playing musical chairs!</a:t>
            </a:r>
            <a:endParaRPr sz="1400"/>
          </a:p>
        </p:txBody>
      </p:sp>
      <p:sp>
        <p:nvSpPr>
          <p:cNvPr id="181" name="Google Shape;181;g791038db0c_7_1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791038db0c_7_102:notes"/>
          <p:cNvSpPr txBox="1">
            <a:spLocks noGrp="1"/>
          </p:cNvSpPr>
          <p:nvPr>
            <p:ph type="body" idx="1"/>
          </p:nvPr>
        </p:nvSpPr>
        <p:spPr>
          <a:xfrm>
            <a:off x="914400" y="4343400"/>
            <a:ext cx="50292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 sz="1400" dirty="0"/>
              <a:t>Should there be a state?  What are our obligations to it?  </a:t>
            </a:r>
            <a:endParaRPr dirty="0"/>
          </a:p>
        </p:txBody>
      </p:sp>
      <p:sp>
        <p:nvSpPr>
          <p:cNvPr id="160" name="Google Shape;160;g791038db0c_7_10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g791038db0c_7_106:notes"/>
          <p:cNvSpPr txBox="1">
            <a:spLocks noGrp="1"/>
          </p:cNvSpPr>
          <p:nvPr>
            <p:ph type="body" idx="1"/>
          </p:nvPr>
        </p:nvSpPr>
        <p:spPr>
          <a:xfrm>
            <a:off x="914400" y="4343400"/>
            <a:ext cx="50292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Use these questions to draw out preliminary concepts and use the whiteboard to record student responses.  Encourage discussion on differences.  Take a few minutes.</a:t>
            </a:r>
            <a:endParaRPr/>
          </a:p>
        </p:txBody>
      </p:sp>
      <p:sp>
        <p:nvSpPr>
          <p:cNvPr id="165" name="Google Shape;165;g791038db0c_7_10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g791038db0c_7_111:notes"/>
          <p:cNvSpPr txBox="1">
            <a:spLocks noGrp="1"/>
          </p:cNvSpPr>
          <p:nvPr>
            <p:ph type="body" idx="1"/>
          </p:nvPr>
        </p:nvSpPr>
        <p:spPr>
          <a:xfrm>
            <a:off x="914400" y="4343400"/>
            <a:ext cx="50292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There can be a number of responses, particularly if you have an international student body.  The range of assumptions can be quite broad, from the will of the people, to the barrel of a gun.  After welcoming all reasonable ideas, perhaps suggest narrowing these assumptions to the western democratic ones.</a:t>
            </a:r>
            <a:endParaRPr/>
          </a:p>
        </p:txBody>
      </p:sp>
      <p:sp>
        <p:nvSpPr>
          <p:cNvPr id="171" name="Google Shape;171;g791038db0c_7_1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g791038db0c_7_115:notes"/>
          <p:cNvSpPr txBox="1">
            <a:spLocks noGrp="1"/>
          </p:cNvSpPr>
          <p:nvPr>
            <p:ph type="body" idx="1"/>
          </p:nvPr>
        </p:nvSpPr>
        <p:spPr>
          <a:xfrm>
            <a:off x="914400" y="4343400"/>
            <a:ext cx="50292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 sz="1400"/>
              <a:t>We take for granted the existence of a state.  We might disagree with specific policies or laws but we don’t usually question the state’s very existence.</a:t>
            </a:r>
            <a:endParaRPr sz="1400"/>
          </a:p>
          <a:p>
            <a:pPr marL="0" lvl="0" indent="0" algn="l" rtl="0">
              <a:spcBef>
                <a:spcPts val="0"/>
              </a:spcBef>
              <a:spcAft>
                <a:spcPts val="0"/>
              </a:spcAft>
              <a:buNone/>
            </a:pPr>
            <a:endParaRPr/>
          </a:p>
        </p:txBody>
      </p:sp>
      <p:sp>
        <p:nvSpPr>
          <p:cNvPr id="176" name="Google Shape;176;g791038db0c_7_1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g791038db0c_7_128:notes"/>
          <p:cNvSpPr txBox="1">
            <a:spLocks noGrp="1"/>
          </p:cNvSpPr>
          <p:nvPr>
            <p:ph type="body" idx="1"/>
          </p:nvPr>
        </p:nvSpPr>
        <p:spPr>
          <a:xfrm>
            <a:off x="914400" y="4343400"/>
            <a:ext cx="50292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8" name="Google Shape;188;g791038db0c_7_1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g791038db0c_7_133:notes"/>
          <p:cNvSpPr txBox="1">
            <a:spLocks noGrp="1"/>
          </p:cNvSpPr>
          <p:nvPr>
            <p:ph type="body" idx="1"/>
          </p:nvPr>
        </p:nvSpPr>
        <p:spPr>
          <a:xfrm>
            <a:off x="914400" y="4343400"/>
            <a:ext cx="50292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1400"/>
              <a:t>The State has a monopoly on certain uses of force. Only the State can have a police force or an army.  Only the State can imprison us, or wage war.  It alone can tax us, redistribute wealth, not just for an army but for schools, roads health care, welfare etc.  </a:t>
            </a:r>
            <a:endParaRPr sz="1400"/>
          </a:p>
          <a:p>
            <a:pPr marL="0" lvl="0" indent="0" algn="l" rtl="0">
              <a:lnSpc>
                <a:spcPct val="115000"/>
              </a:lnSpc>
              <a:spcBef>
                <a:spcPts val="0"/>
              </a:spcBef>
              <a:spcAft>
                <a:spcPts val="0"/>
              </a:spcAft>
              <a:buClr>
                <a:schemeClr val="dk1"/>
              </a:buClr>
              <a:buSzPts val="1100"/>
              <a:buFont typeface="Arial"/>
              <a:buNone/>
            </a:pPr>
            <a:endParaRPr/>
          </a:p>
          <a:p>
            <a:pPr marL="0" lvl="0" indent="0" algn="l" rtl="0">
              <a:spcBef>
                <a:spcPts val="0"/>
              </a:spcBef>
              <a:spcAft>
                <a:spcPts val="0"/>
              </a:spcAft>
              <a:buNone/>
            </a:pPr>
            <a:endParaRPr/>
          </a:p>
        </p:txBody>
      </p:sp>
      <p:sp>
        <p:nvSpPr>
          <p:cNvPr id="194" name="Google Shape;194;g791038db0c_7_1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791038db0c_7_138:notes"/>
          <p:cNvSpPr txBox="1">
            <a:spLocks noGrp="1"/>
          </p:cNvSpPr>
          <p:nvPr>
            <p:ph type="body" idx="1"/>
          </p:nvPr>
        </p:nvSpPr>
        <p:spPr>
          <a:xfrm>
            <a:off x="914400" y="4343400"/>
            <a:ext cx="50292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 sz="1400"/>
              <a:t>The State also has unique claim on our obedience. Inside its borders I must behave a certain way or face punishment.   I must pay taxes and serve in army at time of war if called up. As a child I must  refrain from smoking and drinking or driving.  </a:t>
            </a:r>
            <a:endParaRPr sz="1400"/>
          </a:p>
          <a:p>
            <a:pPr marL="0" lvl="0" indent="0" algn="l" rtl="0">
              <a:lnSpc>
                <a:spcPct val="115000"/>
              </a:lnSpc>
              <a:spcBef>
                <a:spcPts val="0"/>
              </a:spcBef>
              <a:spcAft>
                <a:spcPts val="0"/>
              </a:spcAft>
              <a:buClr>
                <a:schemeClr val="dk1"/>
              </a:buClr>
              <a:buSzPts val="1100"/>
              <a:buFont typeface="Arial"/>
              <a:buNone/>
            </a:pPr>
            <a:endParaRPr sz="1400"/>
          </a:p>
          <a:p>
            <a:pPr marL="0" lvl="0" indent="0" algn="l" rtl="0">
              <a:lnSpc>
                <a:spcPct val="115000"/>
              </a:lnSpc>
              <a:spcBef>
                <a:spcPts val="0"/>
              </a:spcBef>
              <a:spcAft>
                <a:spcPts val="0"/>
              </a:spcAft>
              <a:buClr>
                <a:schemeClr val="dk1"/>
              </a:buClr>
              <a:buSzPts val="1100"/>
              <a:buFont typeface="Arial"/>
              <a:buNone/>
            </a:pPr>
            <a:r>
              <a:rPr lang="en" sz="1400"/>
              <a:t>No other institution can do those sorts of things, and if they did, there would be riots in the streets. </a:t>
            </a:r>
            <a:endParaRPr sz="1400"/>
          </a:p>
          <a:p>
            <a:pPr marL="0" lvl="0" indent="0" algn="l" rtl="0">
              <a:lnSpc>
                <a:spcPct val="115000"/>
              </a:lnSpc>
              <a:spcBef>
                <a:spcPts val="0"/>
              </a:spcBef>
              <a:spcAft>
                <a:spcPts val="0"/>
              </a:spcAft>
              <a:buClr>
                <a:schemeClr val="dk1"/>
              </a:buClr>
              <a:buSzPts val="1100"/>
              <a:buFont typeface="Arial"/>
              <a:buNone/>
            </a:pPr>
            <a:endParaRPr sz="1400"/>
          </a:p>
          <a:p>
            <a:pPr marL="0" lvl="0" indent="0" algn="l" rtl="0">
              <a:lnSpc>
                <a:spcPct val="115000"/>
              </a:lnSpc>
              <a:spcBef>
                <a:spcPts val="0"/>
              </a:spcBef>
              <a:spcAft>
                <a:spcPts val="0"/>
              </a:spcAft>
              <a:buClr>
                <a:schemeClr val="dk1"/>
              </a:buClr>
              <a:buSzPts val="1100"/>
              <a:buFont typeface="Arial"/>
              <a:buNone/>
            </a:pPr>
            <a:r>
              <a:rPr lang="en" sz="1400"/>
              <a:t>How come the state gets to do that?</a:t>
            </a:r>
            <a:endParaRPr sz="1400"/>
          </a:p>
          <a:p>
            <a:pPr marL="0" lvl="0" indent="0" algn="l" rtl="0">
              <a:spcBef>
                <a:spcPts val="0"/>
              </a:spcBef>
              <a:spcAft>
                <a:spcPts val="0"/>
              </a:spcAft>
              <a:buNone/>
            </a:pPr>
            <a:endParaRPr/>
          </a:p>
        </p:txBody>
      </p:sp>
      <p:sp>
        <p:nvSpPr>
          <p:cNvPr id="200" name="Google Shape;200;g791038db0c_7_1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mp; Subtitle" type="title">
  <p:cSld name="TITLE">
    <p:spTree>
      <p:nvGrpSpPr>
        <p:cNvPr id="1" name="Shape 54"/>
        <p:cNvGrpSpPr/>
        <p:nvPr/>
      </p:nvGrpSpPr>
      <p:grpSpPr>
        <a:xfrm>
          <a:off x="0" y="0"/>
          <a:ext cx="0" cy="0"/>
          <a:chOff x="0" y="0"/>
          <a:chExt cx="0" cy="0"/>
        </a:xfrm>
      </p:grpSpPr>
      <p:sp>
        <p:nvSpPr>
          <p:cNvPr id="55" name="Google Shape;55;p14"/>
          <p:cNvSpPr txBox="1">
            <a:spLocks noGrp="1"/>
          </p:cNvSpPr>
          <p:nvPr>
            <p:ph type="title"/>
          </p:nvPr>
        </p:nvSpPr>
        <p:spPr>
          <a:xfrm>
            <a:off x="892969" y="863947"/>
            <a:ext cx="7358063" cy="1741289"/>
          </a:xfrm>
          <a:prstGeom prst="rect">
            <a:avLst/>
          </a:prstGeom>
          <a:noFill/>
          <a:ln>
            <a:noFill/>
          </a:ln>
        </p:spPr>
        <p:txBody>
          <a:bodyPr spcFirstLastPara="1" wrap="square" lIns="32750" tIns="32750" rIns="32750" bIns="32750" anchor="b" anchorCtr="0">
            <a:noAutofit/>
          </a:bodyPr>
          <a:lstStyle>
            <a:lvl1pPr lvl="0" algn="ctr">
              <a:lnSpc>
                <a:spcPct val="100000"/>
              </a:lnSpc>
              <a:spcBef>
                <a:spcPts val="0"/>
              </a:spcBef>
              <a:spcAft>
                <a:spcPts val="0"/>
              </a:spcAft>
              <a:buClr>
                <a:srgbClr val="FFFFFF"/>
              </a:buClr>
              <a:buSzPts val="1200"/>
              <a:buNone/>
              <a:defRPr/>
            </a:lvl1pPr>
            <a:lvl2pPr lvl="1" algn="ctr">
              <a:lnSpc>
                <a:spcPct val="100000"/>
              </a:lnSpc>
              <a:spcBef>
                <a:spcPts val="0"/>
              </a:spcBef>
              <a:spcAft>
                <a:spcPts val="0"/>
              </a:spcAft>
              <a:buClr>
                <a:srgbClr val="FFFFFF"/>
              </a:buClr>
              <a:buSzPts val="1200"/>
              <a:buNone/>
              <a:defRPr/>
            </a:lvl2pPr>
            <a:lvl3pPr lvl="2" algn="ctr">
              <a:lnSpc>
                <a:spcPct val="100000"/>
              </a:lnSpc>
              <a:spcBef>
                <a:spcPts val="0"/>
              </a:spcBef>
              <a:spcAft>
                <a:spcPts val="0"/>
              </a:spcAft>
              <a:buClr>
                <a:srgbClr val="FFFFFF"/>
              </a:buClr>
              <a:buSzPts val="1200"/>
              <a:buNone/>
              <a:defRPr/>
            </a:lvl3pPr>
            <a:lvl4pPr lvl="3" algn="ctr">
              <a:lnSpc>
                <a:spcPct val="100000"/>
              </a:lnSpc>
              <a:spcBef>
                <a:spcPts val="0"/>
              </a:spcBef>
              <a:spcAft>
                <a:spcPts val="0"/>
              </a:spcAft>
              <a:buClr>
                <a:srgbClr val="FFFFFF"/>
              </a:buClr>
              <a:buSzPts val="1200"/>
              <a:buNone/>
              <a:defRPr/>
            </a:lvl4pPr>
            <a:lvl5pPr lvl="4" algn="ctr">
              <a:lnSpc>
                <a:spcPct val="100000"/>
              </a:lnSpc>
              <a:spcBef>
                <a:spcPts val="0"/>
              </a:spcBef>
              <a:spcAft>
                <a:spcPts val="0"/>
              </a:spcAft>
              <a:buClr>
                <a:srgbClr val="FFFFFF"/>
              </a:buClr>
              <a:buSzPts val="1200"/>
              <a:buNone/>
              <a:defRPr/>
            </a:lvl5pPr>
            <a:lvl6pPr lvl="5" algn="ctr">
              <a:lnSpc>
                <a:spcPct val="100000"/>
              </a:lnSpc>
              <a:spcBef>
                <a:spcPts val="0"/>
              </a:spcBef>
              <a:spcAft>
                <a:spcPts val="0"/>
              </a:spcAft>
              <a:buClr>
                <a:srgbClr val="FFFFFF"/>
              </a:buClr>
              <a:buSzPts val="1200"/>
              <a:buNone/>
              <a:defRPr/>
            </a:lvl6pPr>
            <a:lvl7pPr lvl="6" algn="ctr">
              <a:lnSpc>
                <a:spcPct val="100000"/>
              </a:lnSpc>
              <a:spcBef>
                <a:spcPts val="0"/>
              </a:spcBef>
              <a:spcAft>
                <a:spcPts val="0"/>
              </a:spcAft>
              <a:buClr>
                <a:srgbClr val="FFFFFF"/>
              </a:buClr>
              <a:buSzPts val="1200"/>
              <a:buNone/>
              <a:defRPr/>
            </a:lvl7pPr>
            <a:lvl8pPr lvl="7" algn="ctr">
              <a:lnSpc>
                <a:spcPct val="100000"/>
              </a:lnSpc>
              <a:spcBef>
                <a:spcPts val="0"/>
              </a:spcBef>
              <a:spcAft>
                <a:spcPts val="0"/>
              </a:spcAft>
              <a:buClr>
                <a:srgbClr val="FFFFFF"/>
              </a:buClr>
              <a:buSzPts val="1200"/>
              <a:buNone/>
              <a:defRPr/>
            </a:lvl8pPr>
            <a:lvl9pPr lvl="8" algn="ctr">
              <a:lnSpc>
                <a:spcPct val="100000"/>
              </a:lnSpc>
              <a:spcBef>
                <a:spcPts val="0"/>
              </a:spcBef>
              <a:spcAft>
                <a:spcPts val="0"/>
              </a:spcAft>
              <a:buClr>
                <a:srgbClr val="FFFFFF"/>
              </a:buClr>
              <a:buSzPts val="1200"/>
              <a:buNone/>
              <a:defRPr/>
            </a:lvl9pPr>
          </a:lstStyle>
          <a:p>
            <a:endParaRPr/>
          </a:p>
        </p:txBody>
      </p:sp>
      <p:sp>
        <p:nvSpPr>
          <p:cNvPr id="56" name="Google Shape;56;p14"/>
          <p:cNvSpPr txBox="1">
            <a:spLocks noGrp="1"/>
          </p:cNvSpPr>
          <p:nvPr>
            <p:ph type="body" idx="1"/>
          </p:nvPr>
        </p:nvSpPr>
        <p:spPr>
          <a:xfrm>
            <a:off x="892969" y="2652117"/>
            <a:ext cx="7358063" cy="596057"/>
          </a:xfrm>
          <a:prstGeom prst="rect">
            <a:avLst/>
          </a:prstGeom>
          <a:noFill/>
          <a:ln>
            <a:noFill/>
          </a:ln>
        </p:spPr>
        <p:txBody>
          <a:bodyPr spcFirstLastPara="1" wrap="square" lIns="32750" tIns="32750" rIns="32750" bIns="32750" anchor="t" anchorCtr="0">
            <a:noAutofit/>
          </a:bodyPr>
          <a:lstStyle>
            <a:lvl1pPr marL="457200" lvl="0" indent="-228600" algn="ctr">
              <a:lnSpc>
                <a:spcPct val="100000"/>
              </a:lnSpc>
              <a:spcBef>
                <a:spcPts val="0"/>
              </a:spcBef>
              <a:spcAft>
                <a:spcPts val="0"/>
              </a:spcAft>
              <a:buClr>
                <a:srgbClr val="FFFFFF"/>
              </a:buClr>
              <a:buSzPts val="2300"/>
              <a:buFont typeface="Gill Sans"/>
              <a:buNone/>
              <a:defRPr sz="2300"/>
            </a:lvl1pPr>
            <a:lvl2pPr marL="914400" lvl="1" indent="-228600" algn="ctr">
              <a:lnSpc>
                <a:spcPct val="100000"/>
              </a:lnSpc>
              <a:spcBef>
                <a:spcPts val="0"/>
              </a:spcBef>
              <a:spcAft>
                <a:spcPts val="0"/>
              </a:spcAft>
              <a:buClr>
                <a:srgbClr val="FFFFFF"/>
              </a:buClr>
              <a:buSzPts val="2300"/>
              <a:buFont typeface="Gill Sans"/>
              <a:buNone/>
              <a:defRPr sz="2300"/>
            </a:lvl2pPr>
            <a:lvl3pPr marL="1371600" lvl="2" indent="-228600" algn="ctr">
              <a:lnSpc>
                <a:spcPct val="100000"/>
              </a:lnSpc>
              <a:spcBef>
                <a:spcPts val="0"/>
              </a:spcBef>
              <a:spcAft>
                <a:spcPts val="0"/>
              </a:spcAft>
              <a:buClr>
                <a:srgbClr val="FFFFFF"/>
              </a:buClr>
              <a:buSzPts val="2300"/>
              <a:buFont typeface="Gill Sans"/>
              <a:buNone/>
              <a:defRPr sz="2300"/>
            </a:lvl3pPr>
            <a:lvl4pPr marL="1828800" lvl="3" indent="-228600" algn="ctr">
              <a:lnSpc>
                <a:spcPct val="100000"/>
              </a:lnSpc>
              <a:spcBef>
                <a:spcPts val="0"/>
              </a:spcBef>
              <a:spcAft>
                <a:spcPts val="0"/>
              </a:spcAft>
              <a:buClr>
                <a:srgbClr val="FFFFFF"/>
              </a:buClr>
              <a:buSzPts val="2300"/>
              <a:buFont typeface="Gill Sans"/>
              <a:buNone/>
              <a:defRPr sz="2300"/>
            </a:lvl4pPr>
            <a:lvl5pPr marL="2286000" lvl="4" indent="-228600" algn="ctr">
              <a:lnSpc>
                <a:spcPct val="100000"/>
              </a:lnSpc>
              <a:spcBef>
                <a:spcPts val="0"/>
              </a:spcBef>
              <a:spcAft>
                <a:spcPts val="0"/>
              </a:spcAft>
              <a:buClr>
                <a:srgbClr val="FFFFFF"/>
              </a:buClr>
              <a:buSzPts val="2300"/>
              <a:buFont typeface="Gill Sans"/>
              <a:buNone/>
              <a:defRPr sz="2300"/>
            </a:lvl5pPr>
            <a:lvl6pPr marL="2743200" lvl="5" indent="-355600" algn="l">
              <a:lnSpc>
                <a:spcPct val="100000"/>
              </a:lnSpc>
              <a:spcBef>
                <a:spcPts val="3100"/>
              </a:spcBef>
              <a:spcAft>
                <a:spcPts val="0"/>
              </a:spcAft>
              <a:buClr>
                <a:srgbClr val="FFFFFF"/>
              </a:buClr>
              <a:buSzPts val="2000"/>
              <a:buChar char="•"/>
              <a:defRPr/>
            </a:lvl6pPr>
            <a:lvl7pPr marL="3200400" lvl="6" indent="-355600" algn="l">
              <a:lnSpc>
                <a:spcPct val="100000"/>
              </a:lnSpc>
              <a:spcBef>
                <a:spcPts val="3100"/>
              </a:spcBef>
              <a:spcAft>
                <a:spcPts val="0"/>
              </a:spcAft>
              <a:buClr>
                <a:srgbClr val="FFFFFF"/>
              </a:buClr>
              <a:buSzPts val="2000"/>
              <a:buChar char="•"/>
              <a:defRPr/>
            </a:lvl7pPr>
            <a:lvl8pPr marL="3657600" lvl="7" indent="-355600" algn="l">
              <a:lnSpc>
                <a:spcPct val="100000"/>
              </a:lnSpc>
              <a:spcBef>
                <a:spcPts val="3100"/>
              </a:spcBef>
              <a:spcAft>
                <a:spcPts val="0"/>
              </a:spcAft>
              <a:buClr>
                <a:srgbClr val="FFFFFF"/>
              </a:buClr>
              <a:buSzPts val="2000"/>
              <a:buChar char="•"/>
              <a:defRPr/>
            </a:lvl8pPr>
            <a:lvl9pPr marL="4114800" lvl="8" indent="-355600" algn="l">
              <a:lnSpc>
                <a:spcPct val="100000"/>
              </a:lnSpc>
              <a:spcBef>
                <a:spcPts val="3100"/>
              </a:spcBef>
              <a:spcAft>
                <a:spcPts val="0"/>
              </a:spcAft>
              <a:buClr>
                <a:srgbClr val="FFFFFF"/>
              </a:buClr>
              <a:buSzPts val="2000"/>
              <a:buChar char="•"/>
              <a:defRPr/>
            </a:lvl9pPr>
          </a:lstStyle>
          <a:p>
            <a:endParaRPr/>
          </a:p>
        </p:txBody>
      </p:sp>
      <p:sp>
        <p:nvSpPr>
          <p:cNvPr id="57" name="Google Shape;57;p14"/>
          <p:cNvSpPr txBox="1">
            <a:spLocks noGrp="1"/>
          </p:cNvSpPr>
          <p:nvPr>
            <p:ph type="sldNum" idx="12"/>
          </p:nvPr>
        </p:nvSpPr>
        <p:spPr>
          <a:xfrm>
            <a:off x="4446984" y="4882307"/>
            <a:ext cx="241102" cy="194221"/>
          </a:xfrm>
          <a:prstGeom prst="rect">
            <a:avLst/>
          </a:prstGeom>
          <a:noFill/>
          <a:ln>
            <a:noFill/>
          </a:ln>
        </p:spPr>
        <p:txBody>
          <a:bodyPr spcFirstLastPara="1" wrap="square" lIns="32750" tIns="32750" rIns="32750" bIns="32750" anchor="b" anchorCtr="0">
            <a:noAutofit/>
          </a:bodyPr>
          <a:lstStyle>
            <a:lvl1pPr marL="0" lvl="0" indent="0" algn="ctr">
              <a:lnSpc>
                <a:spcPct val="100000"/>
              </a:lnSpc>
              <a:spcBef>
                <a:spcPts val="0"/>
              </a:spcBef>
              <a:spcAft>
                <a:spcPts val="0"/>
              </a:spcAft>
              <a:buClr>
                <a:srgbClr val="FFFFFF"/>
              </a:buClr>
              <a:buSzPts val="1200"/>
              <a:buFont typeface="Gill Sans"/>
              <a:buNone/>
              <a:defRPr sz="1200"/>
            </a:lvl1pPr>
            <a:lvl2pPr marL="0" lvl="1" indent="0" algn="ctr">
              <a:lnSpc>
                <a:spcPct val="100000"/>
              </a:lnSpc>
              <a:spcBef>
                <a:spcPts val="0"/>
              </a:spcBef>
              <a:spcAft>
                <a:spcPts val="0"/>
              </a:spcAft>
              <a:buClr>
                <a:srgbClr val="FFFFFF"/>
              </a:buClr>
              <a:buSzPts val="1200"/>
              <a:buFont typeface="Gill Sans"/>
              <a:buNone/>
              <a:defRPr sz="1200"/>
            </a:lvl2pPr>
            <a:lvl3pPr marL="0" lvl="2" indent="0" algn="ctr">
              <a:lnSpc>
                <a:spcPct val="100000"/>
              </a:lnSpc>
              <a:spcBef>
                <a:spcPts val="0"/>
              </a:spcBef>
              <a:spcAft>
                <a:spcPts val="0"/>
              </a:spcAft>
              <a:buClr>
                <a:srgbClr val="FFFFFF"/>
              </a:buClr>
              <a:buSzPts val="1200"/>
              <a:buFont typeface="Gill Sans"/>
              <a:buNone/>
              <a:defRPr sz="1200"/>
            </a:lvl3pPr>
            <a:lvl4pPr marL="0" lvl="3" indent="0" algn="ctr">
              <a:lnSpc>
                <a:spcPct val="100000"/>
              </a:lnSpc>
              <a:spcBef>
                <a:spcPts val="0"/>
              </a:spcBef>
              <a:spcAft>
                <a:spcPts val="0"/>
              </a:spcAft>
              <a:buClr>
                <a:srgbClr val="FFFFFF"/>
              </a:buClr>
              <a:buSzPts val="1200"/>
              <a:buFont typeface="Gill Sans"/>
              <a:buNone/>
              <a:defRPr sz="1200"/>
            </a:lvl4pPr>
            <a:lvl5pPr marL="0" lvl="4" indent="0" algn="ctr">
              <a:lnSpc>
                <a:spcPct val="100000"/>
              </a:lnSpc>
              <a:spcBef>
                <a:spcPts val="0"/>
              </a:spcBef>
              <a:spcAft>
                <a:spcPts val="0"/>
              </a:spcAft>
              <a:buClr>
                <a:srgbClr val="FFFFFF"/>
              </a:buClr>
              <a:buSzPts val="1200"/>
              <a:buFont typeface="Gill Sans"/>
              <a:buNone/>
              <a:defRPr sz="1200"/>
            </a:lvl5pPr>
            <a:lvl6pPr marL="0" lvl="5" indent="0" algn="ctr">
              <a:lnSpc>
                <a:spcPct val="100000"/>
              </a:lnSpc>
              <a:spcBef>
                <a:spcPts val="0"/>
              </a:spcBef>
              <a:spcAft>
                <a:spcPts val="0"/>
              </a:spcAft>
              <a:buClr>
                <a:srgbClr val="FFFFFF"/>
              </a:buClr>
              <a:buSzPts val="1200"/>
              <a:buFont typeface="Gill Sans"/>
              <a:buNone/>
              <a:defRPr sz="1200"/>
            </a:lvl6pPr>
            <a:lvl7pPr marL="0" lvl="6" indent="0" algn="ctr">
              <a:lnSpc>
                <a:spcPct val="100000"/>
              </a:lnSpc>
              <a:spcBef>
                <a:spcPts val="0"/>
              </a:spcBef>
              <a:spcAft>
                <a:spcPts val="0"/>
              </a:spcAft>
              <a:buClr>
                <a:srgbClr val="FFFFFF"/>
              </a:buClr>
              <a:buSzPts val="1200"/>
              <a:buFont typeface="Gill Sans"/>
              <a:buNone/>
              <a:defRPr sz="1200"/>
            </a:lvl7pPr>
            <a:lvl8pPr marL="0" lvl="7" indent="0" algn="ctr">
              <a:lnSpc>
                <a:spcPct val="100000"/>
              </a:lnSpc>
              <a:spcBef>
                <a:spcPts val="0"/>
              </a:spcBef>
              <a:spcAft>
                <a:spcPts val="0"/>
              </a:spcAft>
              <a:buClr>
                <a:srgbClr val="FFFFFF"/>
              </a:buClr>
              <a:buSzPts val="1200"/>
              <a:buFont typeface="Gill Sans"/>
              <a:buNone/>
              <a:defRPr sz="1200"/>
            </a:lvl8pPr>
            <a:lvl9pPr marL="0" lvl="8" indent="0" algn="ctr">
              <a:lnSpc>
                <a:spcPct val="100000"/>
              </a:lnSpc>
              <a:spcBef>
                <a:spcPts val="0"/>
              </a:spcBef>
              <a:spcAft>
                <a:spcPts val="0"/>
              </a:spcAft>
              <a:buClr>
                <a:srgbClr val="FFFFFF"/>
              </a:buClr>
              <a:buSzPts val="1200"/>
              <a:buFont typeface="Gill Sans"/>
              <a:buNone/>
              <a:defRPr sz="1200"/>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mp; Bullets" type="tx">
  <p:cSld name="TITLE_AND_BODY">
    <p:spTree>
      <p:nvGrpSpPr>
        <p:cNvPr id="1" name="Shape 58"/>
        <p:cNvGrpSpPr/>
        <p:nvPr/>
      </p:nvGrpSpPr>
      <p:grpSpPr>
        <a:xfrm>
          <a:off x="0" y="0"/>
          <a:ext cx="0" cy="0"/>
          <a:chOff x="0" y="0"/>
          <a:chExt cx="0" cy="0"/>
        </a:xfrm>
      </p:grpSpPr>
      <p:sp>
        <p:nvSpPr>
          <p:cNvPr id="59" name="Google Shape;59;p15"/>
          <p:cNvSpPr txBox="1">
            <a:spLocks noGrp="1"/>
          </p:cNvSpPr>
          <p:nvPr>
            <p:ph type="title"/>
          </p:nvPr>
        </p:nvSpPr>
        <p:spPr>
          <a:xfrm>
            <a:off x="892969" y="133945"/>
            <a:ext cx="7358063" cy="1285875"/>
          </a:xfrm>
          <a:prstGeom prst="rect">
            <a:avLst/>
          </a:prstGeom>
          <a:noFill/>
          <a:ln>
            <a:noFill/>
          </a:ln>
        </p:spPr>
        <p:txBody>
          <a:bodyPr spcFirstLastPara="1" wrap="square" lIns="32750" tIns="32750" rIns="32750" bIns="32750" anchor="ctr" anchorCtr="0">
            <a:noAutofit/>
          </a:bodyPr>
          <a:lstStyle>
            <a:lvl1pPr lvl="0" algn="ctr">
              <a:lnSpc>
                <a:spcPct val="100000"/>
              </a:lnSpc>
              <a:spcBef>
                <a:spcPts val="0"/>
              </a:spcBef>
              <a:spcAft>
                <a:spcPts val="0"/>
              </a:spcAft>
              <a:buClr>
                <a:srgbClr val="FFFFFF"/>
              </a:buClr>
              <a:buSzPts val="1200"/>
              <a:buNone/>
              <a:defRPr/>
            </a:lvl1pPr>
            <a:lvl2pPr lvl="1" algn="ctr">
              <a:lnSpc>
                <a:spcPct val="100000"/>
              </a:lnSpc>
              <a:spcBef>
                <a:spcPts val="0"/>
              </a:spcBef>
              <a:spcAft>
                <a:spcPts val="0"/>
              </a:spcAft>
              <a:buClr>
                <a:srgbClr val="FFFFFF"/>
              </a:buClr>
              <a:buSzPts val="1200"/>
              <a:buNone/>
              <a:defRPr/>
            </a:lvl2pPr>
            <a:lvl3pPr lvl="2" algn="ctr">
              <a:lnSpc>
                <a:spcPct val="100000"/>
              </a:lnSpc>
              <a:spcBef>
                <a:spcPts val="0"/>
              </a:spcBef>
              <a:spcAft>
                <a:spcPts val="0"/>
              </a:spcAft>
              <a:buClr>
                <a:srgbClr val="FFFFFF"/>
              </a:buClr>
              <a:buSzPts val="1200"/>
              <a:buNone/>
              <a:defRPr/>
            </a:lvl3pPr>
            <a:lvl4pPr lvl="3" algn="ctr">
              <a:lnSpc>
                <a:spcPct val="100000"/>
              </a:lnSpc>
              <a:spcBef>
                <a:spcPts val="0"/>
              </a:spcBef>
              <a:spcAft>
                <a:spcPts val="0"/>
              </a:spcAft>
              <a:buClr>
                <a:srgbClr val="FFFFFF"/>
              </a:buClr>
              <a:buSzPts val="1200"/>
              <a:buNone/>
              <a:defRPr/>
            </a:lvl4pPr>
            <a:lvl5pPr lvl="4" algn="ctr">
              <a:lnSpc>
                <a:spcPct val="100000"/>
              </a:lnSpc>
              <a:spcBef>
                <a:spcPts val="0"/>
              </a:spcBef>
              <a:spcAft>
                <a:spcPts val="0"/>
              </a:spcAft>
              <a:buClr>
                <a:srgbClr val="FFFFFF"/>
              </a:buClr>
              <a:buSzPts val="1200"/>
              <a:buNone/>
              <a:defRPr/>
            </a:lvl5pPr>
            <a:lvl6pPr lvl="5" algn="ctr">
              <a:lnSpc>
                <a:spcPct val="100000"/>
              </a:lnSpc>
              <a:spcBef>
                <a:spcPts val="0"/>
              </a:spcBef>
              <a:spcAft>
                <a:spcPts val="0"/>
              </a:spcAft>
              <a:buClr>
                <a:srgbClr val="FFFFFF"/>
              </a:buClr>
              <a:buSzPts val="1200"/>
              <a:buNone/>
              <a:defRPr/>
            </a:lvl6pPr>
            <a:lvl7pPr lvl="6" algn="ctr">
              <a:lnSpc>
                <a:spcPct val="100000"/>
              </a:lnSpc>
              <a:spcBef>
                <a:spcPts val="0"/>
              </a:spcBef>
              <a:spcAft>
                <a:spcPts val="0"/>
              </a:spcAft>
              <a:buClr>
                <a:srgbClr val="FFFFFF"/>
              </a:buClr>
              <a:buSzPts val="1200"/>
              <a:buNone/>
              <a:defRPr/>
            </a:lvl7pPr>
            <a:lvl8pPr lvl="7" algn="ctr">
              <a:lnSpc>
                <a:spcPct val="100000"/>
              </a:lnSpc>
              <a:spcBef>
                <a:spcPts val="0"/>
              </a:spcBef>
              <a:spcAft>
                <a:spcPts val="0"/>
              </a:spcAft>
              <a:buClr>
                <a:srgbClr val="FFFFFF"/>
              </a:buClr>
              <a:buSzPts val="1200"/>
              <a:buNone/>
              <a:defRPr/>
            </a:lvl8pPr>
            <a:lvl9pPr lvl="8" algn="ctr">
              <a:lnSpc>
                <a:spcPct val="100000"/>
              </a:lnSpc>
              <a:spcBef>
                <a:spcPts val="0"/>
              </a:spcBef>
              <a:spcAft>
                <a:spcPts val="0"/>
              </a:spcAft>
              <a:buClr>
                <a:srgbClr val="FFFFFF"/>
              </a:buClr>
              <a:buSzPts val="1200"/>
              <a:buNone/>
              <a:defRPr/>
            </a:lvl9pPr>
          </a:lstStyle>
          <a:p>
            <a:endParaRPr/>
          </a:p>
        </p:txBody>
      </p:sp>
      <p:sp>
        <p:nvSpPr>
          <p:cNvPr id="60" name="Google Shape;60;p15"/>
          <p:cNvSpPr txBox="1">
            <a:spLocks noGrp="1"/>
          </p:cNvSpPr>
          <p:nvPr>
            <p:ph type="body" idx="1"/>
          </p:nvPr>
        </p:nvSpPr>
        <p:spPr>
          <a:xfrm>
            <a:off x="892969" y="1460004"/>
            <a:ext cx="7358063" cy="3013769"/>
          </a:xfrm>
          <a:prstGeom prst="rect">
            <a:avLst/>
          </a:prstGeom>
          <a:noFill/>
          <a:ln>
            <a:noFill/>
          </a:ln>
        </p:spPr>
        <p:txBody>
          <a:bodyPr spcFirstLastPara="1" wrap="square" lIns="32750" tIns="32750" rIns="32750" bIns="32750" anchor="ctr" anchorCtr="0">
            <a:noAutofit/>
          </a:bodyPr>
          <a:lstStyle>
            <a:lvl1pPr marL="457200" lvl="0" indent="-355600" algn="l">
              <a:lnSpc>
                <a:spcPct val="100000"/>
              </a:lnSpc>
              <a:spcBef>
                <a:spcPts val="1500"/>
              </a:spcBef>
              <a:spcAft>
                <a:spcPts val="0"/>
              </a:spcAft>
              <a:buClr>
                <a:srgbClr val="FFFFFF"/>
              </a:buClr>
              <a:buSzPts val="2000"/>
              <a:buChar char="•"/>
              <a:defRPr/>
            </a:lvl1pPr>
            <a:lvl2pPr marL="914400" lvl="1" indent="-355600" algn="l">
              <a:lnSpc>
                <a:spcPct val="100000"/>
              </a:lnSpc>
              <a:spcBef>
                <a:spcPts val="1500"/>
              </a:spcBef>
              <a:spcAft>
                <a:spcPts val="0"/>
              </a:spcAft>
              <a:buClr>
                <a:srgbClr val="FFFFFF"/>
              </a:buClr>
              <a:buSzPts val="2000"/>
              <a:buChar char="•"/>
              <a:defRPr/>
            </a:lvl2pPr>
            <a:lvl3pPr marL="1371600" lvl="2" indent="-355600" algn="l">
              <a:lnSpc>
                <a:spcPct val="100000"/>
              </a:lnSpc>
              <a:spcBef>
                <a:spcPts val="1500"/>
              </a:spcBef>
              <a:spcAft>
                <a:spcPts val="0"/>
              </a:spcAft>
              <a:buClr>
                <a:srgbClr val="FFFFFF"/>
              </a:buClr>
              <a:buSzPts val="2000"/>
              <a:buChar char="•"/>
              <a:defRPr/>
            </a:lvl3pPr>
            <a:lvl4pPr marL="1828800" lvl="3" indent="-355600" algn="l">
              <a:lnSpc>
                <a:spcPct val="100000"/>
              </a:lnSpc>
              <a:spcBef>
                <a:spcPts val="1500"/>
              </a:spcBef>
              <a:spcAft>
                <a:spcPts val="0"/>
              </a:spcAft>
              <a:buClr>
                <a:srgbClr val="FFFFFF"/>
              </a:buClr>
              <a:buSzPts val="2000"/>
              <a:buChar char="•"/>
              <a:defRPr/>
            </a:lvl4pPr>
            <a:lvl5pPr marL="2286000" lvl="4" indent="-355600" algn="l">
              <a:lnSpc>
                <a:spcPct val="100000"/>
              </a:lnSpc>
              <a:spcBef>
                <a:spcPts val="1500"/>
              </a:spcBef>
              <a:spcAft>
                <a:spcPts val="0"/>
              </a:spcAft>
              <a:buClr>
                <a:srgbClr val="FFFFFF"/>
              </a:buClr>
              <a:buSzPts val="2000"/>
              <a:buChar char="•"/>
              <a:defRPr/>
            </a:lvl5pPr>
            <a:lvl6pPr marL="2743200" lvl="5" indent="-355600" algn="l">
              <a:lnSpc>
                <a:spcPct val="100000"/>
              </a:lnSpc>
              <a:spcBef>
                <a:spcPts val="3100"/>
              </a:spcBef>
              <a:spcAft>
                <a:spcPts val="0"/>
              </a:spcAft>
              <a:buClr>
                <a:srgbClr val="FFFFFF"/>
              </a:buClr>
              <a:buSzPts val="2000"/>
              <a:buChar char="•"/>
              <a:defRPr/>
            </a:lvl6pPr>
            <a:lvl7pPr marL="3200400" lvl="6" indent="-355600" algn="l">
              <a:lnSpc>
                <a:spcPct val="100000"/>
              </a:lnSpc>
              <a:spcBef>
                <a:spcPts val="3100"/>
              </a:spcBef>
              <a:spcAft>
                <a:spcPts val="0"/>
              </a:spcAft>
              <a:buClr>
                <a:srgbClr val="FFFFFF"/>
              </a:buClr>
              <a:buSzPts val="2000"/>
              <a:buChar char="•"/>
              <a:defRPr/>
            </a:lvl7pPr>
            <a:lvl8pPr marL="3657600" lvl="7" indent="-355600" algn="l">
              <a:lnSpc>
                <a:spcPct val="100000"/>
              </a:lnSpc>
              <a:spcBef>
                <a:spcPts val="3100"/>
              </a:spcBef>
              <a:spcAft>
                <a:spcPts val="0"/>
              </a:spcAft>
              <a:buClr>
                <a:srgbClr val="FFFFFF"/>
              </a:buClr>
              <a:buSzPts val="2000"/>
              <a:buChar char="•"/>
              <a:defRPr/>
            </a:lvl8pPr>
            <a:lvl9pPr marL="4114800" lvl="8" indent="-355600" algn="l">
              <a:lnSpc>
                <a:spcPct val="100000"/>
              </a:lnSpc>
              <a:spcBef>
                <a:spcPts val="3100"/>
              </a:spcBef>
              <a:spcAft>
                <a:spcPts val="0"/>
              </a:spcAft>
              <a:buClr>
                <a:srgbClr val="FFFFFF"/>
              </a:buClr>
              <a:buSzPts val="2000"/>
              <a:buChar char="•"/>
              <a:defRPr/>
            </a:lvl9pPr>
          </a:lstStyle>
          <a:p>
            <a:endParaRPr/>
          </a:p>
        </p:txBody>
      </p:sp>
      <p:sp>
        <p:nvSpPr>
          <p:cNvPr id="61" name="Google Shape;61;p15"/>
          <p:cNvSpPr txBox="1">
            <a:spLocks noGrp="1"/>
          </p:cNvSpPr>
          <p:nvPr>
            <p:ph type="sldNum" idx="12"/>
          </p:nvPr>
        </p:nvSpPr>
        <p:spPr>
          <a:xfrm>
            <a:off x="4446984" y="4882307"/>
            <a:ext cx="241102" cy="194221"/>
          </a:xfrm>
          <a:prstGeom prst="rect">
            <a:avLst/>
          </a:prstGeom>
          <a:noFill/>
          <a:ln>
            <a:noFill/>
          </a:ln>
        </p:spPr>
        <p:txBody>
          <a:bodyPr spcFirstLastPara="1" wrap="square" lIns="32750" tIns="32750" rIns="32750" bIns="32750" anchor="b" anchorCtr="0">
            <a:noAutofit/>
          </a:bodyPr>
          <a:lstStyle>
            <a:lvl1pPr marL="0" lvl="0" indent="0" algn="ctr">
              <a:lnSpc>
                <a:spcPct val="100000"/>
              </a:lnSpc>
              <a:spcBef>
                <a:spcPts val="0"/>
              </a:spcBef>
              <a:spcAft>
                <a:spcPts val="0"/>
              </a:spcAft>
              <a:buClr>
                <a:srgbClr val="FFFFFF"/>
              </a:buClr>
              <a:buSzPts val="1200"/>
              <a:buFont typeface="Gill Sans"/>
              <a:buNone/>
              <a:defRPr sz="1200"/>
            </a:lvl1pPr>
            <a:lvl2pPr marL="0" lvl="1" indent="0" algn="ctr">
              <a:lnSpc>
                <a:spcPct val="100000"/>
              </a:lnSpc>
              <a:spcBef>
                <a:spcPts val="0"/>
              </a:spcBef>
              <a:spcAft>
                <a:spcPts val="0"/>
              </a:spcAft>
              <a:buClr>
                <a:srgbClr val="FFFFFF"/>
              </a:buClr>
              <a:buSzPts val="1200"/>
              <a:buFont typeface="Gill Sans"/>
              <a:buNone/>
              <a:defRPr sz="1200"/>
            </a:lvl2pPr>
            <a:lvl3pPr marL="0" lvl="2" indent="0" algn="ctr">
              <a:lnSpc>
                <a:spcPct val="100000"/>
              </a:lnSpc>
              <a:spcBef>
                <a:spcPts val="0"/>
              </a:spcBef>
              <a:spcAft>
                <a:spcPts val="0"/>
              </a:spcAft>
              <a:buClr>
                <a:srgbClr val="FFFFFF"/>
              </a:buClr>
              <a:buSzPts val="1200"/>
              <a:buFont typeface="Gill Sans"/>
              <a:buNone/>
              <a:defRPr sz="1200"/>
            </a:lvl3pPr>
            <a:lvl4pPr marL="0" lvl="3" indent="0" algn="ctr">
              <a:lnSpc>
                <a:spcPct val="100000"/>
              </a:lnSpc>
              <a:spcBef>
                <a:spcPts val="0"/>
              </a:spcBef>
              <a:spcAft>
                <a:spcPts val="0"/>
              </a:spcAft>
              <a:buClr>
                <a:srgbClr val="FFFFFF"/>
              </a:buClr>
              <a:buSzPts val="1200"/>
              <a:buFont typeface="Gill Sans"/>
              <a:buNone/>
              <a:defRPr sz="1200"/>
            </a:lvl4pPr>
            <a:lvl5pPr marL="0" lvl="4" indent="0" algn="ctr">
              <a:lnSpc>
                <a:spcPct val="100000"/>
              </a:lnSpc>
              <a:spcBef>
                <a:spcPts val="0"/>
              </a:spcBef>
              <a:spcAft>
                <a:spcPts val="0"/>
              </a:spcAft>
              <a:buClr>
                <a:srgbClr val="FFFFFF"/>
              </a:buClr>
              <a:buSzPts val="1200"/>
              <a:buFont typeface="Gill Sans"/>
              <a:buNone/>
              <a:defRPr sz="1200"/>
            </a:lvl5pPr>
            <a:lvl6pPr marL="0" lvl="5" indent="0" algn="ctr">
              <a:lnSpc>
                <a:spcPct val="100000"/>
              </a:lnSpc>
              <a:spcBef>
                <a:spcPts val="0"/>
              </a:spcBef>
              <a:spcAft>
                <a:spcPts val="0"/>
              </a:spcAft>
              <a:buClr>
                <a:srgbClr val="FFFFFF"/>
              </a:buClr>
              <a:buSzPts val="1200"/>
              <a:buFont typeface="Gill Sans"/>
              <a:buNone/>
              <a:defRPr sz="1200"/>
            </a:lvl6pPr>
            <a:lvl7pPr marL="0" lvl="6" indent="0" algn="ctr">
              <a:lnSpc>
                <a:spcPct val="100000"/>
              </a:lnSpc>
              <a:spcBef>
                <a:spcPts val="0"/>
              </a:spcBef>
              <a:spcAft>
                <a:spcPts val="0"/>
              </a:spcAft>
              <a:buClr>
                <a:srgbClr val="FFFFFF"/>
              </a:buClr>
              <a:buSzPts val="1200"/>
              <a:buFont typeface="Gill Sans"/>
              <a:buNone/>
              <a:defRPr sz="1200"/>
            </a:lvl7pPr>
            <a:lvl8pPr marL="0" lvl="7" indent="0" algn="ctr">
              <a:lnSpc>
                <a:spcPct val="100000"/>
              </a:lnSpc>
              <a:spcBef>
                <a:spcPts val="0"/>
              </a:spcBef>
              <a:spcAft>
                <a:spcPts val="0"/>
              </a:spcAft>
              <a:buClr>
                <a:srgbClr val="FFFFFF"/>
              </a:buClr>
              <a:buSzPts val="1200"/>
              <a:buFont typeface="Gill Sans"/>
              <a:buNone/>
              <a:defRPr sz="1200"/>
            </a:lvl8pPr>
            <a:lvl9pPr marL="0" lvl="8" indent="0" algn="ctr">
              <a:lnSpc>
                <a:spcPct val="100000"/>
              </a:lnSpc>
              <a:spcBef>
                <a:spcPts val="0"/>
              </a:spcBef>
              <a:spcAft>
                <a:spcPts val="0"/>
              </a:spcAft>
              <a:buClr>
                <a:srgbClr val="FFFFFF"/>
              </a:buClr>
              <a:buSzPts val="1200"/>
              <a:buFont typeface="Gill Sans"/>
              <a:buNone/>
              <a:defRPr sz="1200"/>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Bullets">
  <p:cSld name="Bullets">
    <p:spTree>
      <p:nvGrpSpPr>
        <p:cNvPr id="1" name="Shape 62"/>
        <p:cNvGrpSpPr/>
        <p:nvPr/>
      </p:nvGrpSpPr>
      <p:grpSpPr>
        <a:xfrm>
          <a:off x="0" y="0"/>
          <a:ext cx="0" cy="0"/>
          <a:chOff x="0" y="0"/>
          <a:chExt cx="0" cy="0"/>
        </a:xfrm>
      </p:grpSpPr>
      <p:sp>
        <p:nvSpPr>
          <p:cNvPr id="63" name="Google Shape;63;p16"/>
          <p:cNvSpPr txBox="1">
            <a:spLocks noGrp="1"/>
          </p:cNvSpPr>
          <p:nvPr>
            <p:ph type="body" idx="1"/>
          </p:nvPr>
        </p:nvSpPr>
        <p:spPr>
          <a:xfrm>
            <a:off x="892969" y="669727"/>
            <a:ext cx="7358063" cy="3804047"/>
          </a:xfrm>
          <a:prstGeom prst="rect">
            <a:avLst/>
          </a:prstGeom>
          <a:noFill/>
          <a:ln>
            <a:noFill/>
          </a:ln>
        </p:spPr>
        <p:txBody>
          <a:bodyPr spcFirstLastPara="1" wrap="square" lIns="32750" tIns="32750" rIns="32750" bIns="32750" anchor="ctr" anchorCtr="0">
            <a:noAutofit/>
          </a:bodyPr>
          <a:lstStyle>
            <a:lvl1pPr marL="457200" lvl="0" indent="-355600" algn="l">
              <a:lnSpc>
                <a:spcPct val="100000"/>
              </a:lnSpc>
              <a:spcBef>
                <a:spcPts val="3100"/>
              </a:spcBef>
              <a:spcAft>
                <a:spcPts val="0"/>
              </a:spcAft>
              <a:buClr>
                <a:srgbClr val="FFFFFF"/>
              </a:buClr>
              <a:buSzPts val="2000"/>
              <a:buChar char="•"/>
              <a:defRPr/>
            </a:lvl1pPr>
            <a:lvl2pPr marL="914400" lvl="1" indent="-355600" algn="l">
              <a:lnSpc>
                <a:spcPct val="100000"/>
              </a:lnSpc>
              <a:spcBef>
                <a:spcPts val="3100"/>
              </a:spcBef>
              <a:spcAft>
                <a:spcPts val="0"/>
              </a:spcAft>
              <a:buClr>
                <a:srgbClr val="FFFFFF"/>
              </a:buClr>
              <a:buSzPts val="2000"/>
              <a:buChar char="•"/>
              <a:defRPr/>
            </a:lvl2pPr>
            <a:lvl3pPr marL="1371600" lvl="2" indent="-355600" algn="l">
              <a:lnSpc>
                <a:spcPct val="100000"/>
              </a:lnSpc>
              <a:spcBef>
                <a:spcPts val="3100"/>
              </a:spcBef>
              <a:spcAft>
                <a:spcPts val="0"/>
              </a:spcAft>
              <a:buClr>
                <a:srgbClr val="FFFFFF"/>
              </a:buClr>
              <a:buSzPts val="2000"/>
              <a:buChar char="•"/>
              <a:defRPr/>
            </a:lvl3pPr>
            <a:lvl4pPr marL="1828800" lvl="3" indent="-355600" algn="l">
              <a:lnSpc>
                <a:spcPct val="100000"/>
              </a:lnSpc>
              <a:spcBef>
                <a:spcPts val="3100"/>
              </a:spcBef>
              <a:spcAft>
                <a:spcPts val="0"/>
              </a:spcAft>
              <a:buClr>
                <a:srgbClr val="FFFFFF"/>
              </a:buClr>
              <a:buSzPts val="2000"/>
              <a:buChar char="•"/>
              <a:defRPr/>
            </a:lvl4pPr>
            <a:lvl5pPr marL="2286000" lvl="4" indent="-355600" algn="l">
              <a:lnSpc>
                <a:spcPct val="100000"/>
              </a:lnSpc>
              <a:spcBef>
                <a:spcPts val="3100"/>
              </a:spcBef>
              <a:spcAft>
                <a:spcPts val="0"/>
              </a:spcAft>
              <a:buClr>
                <a:srgbClr val="FFFFFF"/>
              </a:buClr>
              <a:buSzPts val="2000"/>
              <a:buChar char="•"/>
              <a:defRPr/>
            </a:lvl5pPr>
            <a:lvl6pPr marL="2743200" lvl="5" indent="-355600" algn="l">
              <a:lnSpc>
                <a:spcPct val="100000"/>
              </a:lnSpc>
              <a:spcBef>
                <a:spcPts val="3100"/>
              </a:spcBef>
              <a:spcAft>
                <a:spcPts val="0"/>
              </a:spcAft>
              <a:buClr>
                <a:srgbClr val="FFFFFF"/>
              </a:buClr>
              <a:buSzPts val="2000"/>
              <a:buChar char="•"/>
              <a:defRPr/>
            </a:lvl6pPr>
            <a:lvl7pPr marL="3200400" lvl="6" indent="-355600" algn="l">
              <a:lnSpc>
                <a:spcPct val="100000"/>
              </a:lnSpc>
              <a:spcBef>
                <a:spcPts val="3100"/>
              </a:spcBef>
              <a:spcAft>
                <a:spcPts val="0"/>
              </a:spcAft>
              <a:buClr>
                <a:srgbClr val="FFFFFF"/>
              </a:buClr>
              <a:buSzPts val="2000"/>
              <a:buChar char="•"/>
              <a:defRPr/>
            </a:lvl7pPr>
            <a:lvl8pPr marL="3657600" lvl="7" indent="-355600" algn="l">
              <a:lnSpc>
                <a:spcPct val="100000"/>
              </a:lnSpc>
              <a:spcBef>
                <a:spcPts val="3100"/>
              </a:spcBef>
              <a:spcAft>
                <a:spcPts val="0"/>
              </a:spcAft>
              <a:buClr>
                <a:srgbClr val="FFFFFF"/>
              </a:buClr>
              <a:buSzPts val="2000"/>
              <a:buChar char="•"/>
              <a:defRPr/>
            </a:lvl8pPr>
            <a:lvl9pPr marL="4114800" lvl="8" indent="-355600" algn="l">
              <a:lnSpc>
                <a:spcPct val="100000"/>
              </a:lnSpc>
              <a:spcBef>
                <a:spcPts val="3100"/>
              </a:spcBef>
              <a:spcAft>
                <a:spcPts val="0"/>
              </a:spcAft>
              <a:buClr>
                <a:srgbClr val="FFFFFF"/>
              </a:buClr>
              <a:buSzPts val="2000"/>
              <a:buChar char="•"/>
              <a:defRPr/>
            </a:lvl9pPr>
          </a:lstStyle>
          <a:p>
            <a:endParaRPr/>
          </a:p>
        </p:txBody>
      </p:sp>
      <p:sp>
        <p:nvSpPr>
          <p:cNvPr id="64" name="Google Shape;64;p16"/>
          <p:cNvSpPr txBox="1">
            <a:spLocks noGrp="1"/>
          </p:cNvSpPr>
          <p:nvPr>
            <p:ph type="sldNum" idx="12"/>
          </p:nvPr>
        </p:nvSpPr>
        <p:spPr>
          <a:xfrm>
            <a:off x="4446984" y="4882307"/>
            <a:ext cx="241102" cy="194221"/>
          </a:xfrm>
          <a:prstGeom prst="rect">
            <a:avLst/>
          </a:prstGeom>
          <a:noFill/>
          <a:ln>
            <a:noFill/>
          </a:ln>
        </p:spPr>
        <p:txBody>
          <a:bodyPr spcFirstLastPara="1" wrap="square" lIns="32750" tIns="32750" rIns="32750" bIns="32750" anchor="b" anchorCtr="0">
            <a:noAutofit/>
          </a:bodyPr>
          <a:lstStyle>
            <a:lvl1pPr marL="0" lvl="0" indent="0" algn="ctr">
              <a:lnSpc>
                <a:spcPct val="100000"/>
              </a:lnSpc>
              <a:spcBef>
                <a:spcPts val="0"/>
              </a:spcBef>
              <a:spcAft>
                <a:spcPts val="0"/>
              </a:spcAft>
              <a:buClr>
                <a:srgbClr val="FFFFFF"/>
              </a:buClr>
              <a:buSzPts val="1200"/>
              <a:buFont typeface="Gill Sans"/>
              <a:buNone/>
              <a:defRPr sz="1200"/>
            </a:lvl1pPr>
            <a:lvl2pPr marL="0" lvl="1" indent="0" algn="ctr">
              <a:lnSpc>
                <a:spcPct val="100000"/>
              </a:lnSpc>
              <a:spcBef>
                <a:spcPts val="0"/>
              </a:spcBef>
              <a:spcAft>
                <a:spcPts val="0"/>
              </a:spcAft>
              <a:buClr>
                <a:srgbClr val="FFFFFF"/>
              </a:buClr>
              <a:buSzPts val="1200"/>
              <a:buFont typeface="Gill Sans"/>
              <a:buNone/>
              <a:defRPr sz="1200"/>
            </a:lvl2pPr>
            <a:lvl3pPr marL="0" lvl="2" indent="0" algn="ctr">
              <a:lnSpc>
                <a:spcPct val="100000"/>
              </a:lnSpc>
              <a:spcBef>
                <a:spcPts val="0"/>
              </a:spcBef>
              <a:spcAft>
                <a:spcPts val="0"/>
              </a:spcAft>
              <a:buClr>
                <a:srgbClr val="FFFFFF"/>
              </a:buClr>
              <a:buSzPts val="1200"/>
              <a:buFont typeface="Gill Sans"/>
              <a:buNone/>
              <a:defRPr sz="1200"/>
            </a:lvl3pPr>
            <a:lvl4pPr marL="0" lvl="3" indent="0" algn="ctr">
              <a:lnSpc>
                <a:spcPct val="100000"/>
              </a:lnSpc>
              <a:spcBef>
                <a:spcPts val="0"/>
              </a:spcBef>
              <a:spcAft>
                <a:spcPts val="0"/>
              </a:spcAft>
              <a:buClr>
                <a:srgbClr val="FFFFFF"/>
              </a:buClr>
              <a:buSzPts val="1200"/>
              <a:buFont typeface="Gill Sans"/>
              <a:buNone/>
              <a:defRPr sz="1200"/>
            </a:lvl4pPr>
            <a:lvl5pPr marL="0" lvl="4" indent="0" algn="ctr">
              <a:lnSpc>
                <a:spcPct val="100000"/>
              </a:lnSpc>
              <a:spcBef>
                <a:spcPts val="0"/>
              </a:spcBef>
              <a:spcAft>
                <a:spcPts val="0"/>
              </a:spcAft>
              <a:buClr>
                <a:srgbClr val="FFFFFF"/>
              </a:buClr>
              <a:buSzPts val="1200"/>
              <a:buFont typeface="Gill Sans"/>
              <a:buNone/>
              <a:defRPr sz="1200"/>
            </a:lvl5pPr>
            <a:lvl6pPr marL="0" lvl="5" indent="0" algn="ctr">
              <a:lnSpc>
                <a:spcPct val="100000"/>
              </a:lnSpc>
              <a:spcBef>
                <a:spcPts val="0"/>
              </a:spcBef>
              <a:spcAft>
                <a:spcPts val="0"/>
              </a:spcAft>
              <a:buClr>
                <a:srgbClr val="FFFFFF"/>
              </a:buClr>
              <a:buSzPts val="1200"/>
              <a:buFont typeface="Gill Sans"/>
              <a:buNone/>
              <a:defRPr sz="1200"/>
            </a:lvl6pPr>
            <a:lvl7pPr marL="0" lvl="6" indent="0" algn="ctr">
              <a:lnSpc>
                <a:spcPct val="100000"/>
              </a:lnSpc>
              <a:spcBef>
                <a:spcPts val="0"/>
              </a:spcBef>
              <a:spcAft>
                <a:spcPts val="0"/>
              </a:spcAft>
              <a:buClr>
                <a:srgbClr val="FFFFFF"/>
              </a:buClr>
              <a:buSzPts val="1200"/>
              <a:buFont typeface="Gill Sans"/>
              <a:buNone/>
              <a:defRPr sz="1200"/>
            </a:lvl7pPr>
            <a:lvl8pPr marL="0" lvl="7" indent="0" algn="ctr">
              <a:lnSpc>
                <a:spcPct val="100000"/>
              </a:lnSpc>
              <a:spcBef>
                <a:spcPts val="0"/>
              </a:spcBef>
              <a:spcAft>
                <a:spcPts val="0"/>
              </a:spcAft>
              <a:buClr>
                <a:srgbClr val="FFFFFF"/>
              </a:buClr>
              <a:buSzPts val="1200"/>
              <a:buFont typeface="Gill Sans"/>
              <a:buNone/>
              <a:defRPr sz="1200"/>
            </a:lvl8pPr>
            <a:lvl9pPr marL="0" lvl="8" indent="0" algn="ctr">
              <a:lnSpc>
                <a:spcPct val="100000"/>
              </a:lnSpc>
              <a:spcBef>
                <a:spcPts val="0"/>
              </a:spcBef>
              <a:spcAft>
                <a:spcPts val="0"/>
              </a:spcAft>
              <a:buClr>
                <a:srgbClr val="FFFFFF"/>
              </a:buClr>
              <a:buSzPts val="1200"/>
              <a:buFont typeface="Gill Sans"/>
              <a:buNone/>
              <a:defRPr sz="1200"/>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69"/>
        <p:cNvGrpSpPr/>
        <p:nvPr/>
      </p:nvGrpSpPr>
      <p:grpSpPr>
        <a:xfrm>
          <a:off x="0" y="0"/>
          <a:ext cx="0" cy="0"/>
          <a:chOff x="0" y="0"/>
          <a:chExt cx="0" cy="0"/>
        </a:xfrm>
      </p:grpSpPr>
      <p:sp>
        <p:nvSpPr>
          <p:cNvPr id="70" name="Google Shape;70;p18"/>
          <p:cNvSpPr txBox="1">
            <a:spLocks noGrp="1"/>
          </p:cNvSpPr>
          <p:nvPr>
            <p:ph type="sldNum" idx="12"/>
          </p:nvPr>
        </p:nvSpPr>
        <p:spPr>
          <a:xfrm>
            <a:off x="4446984" y="4882307"/>
            <a:ext cx="241102" cy="194221"/>
          </a:xfrm>
          <a:prstGeom prst="rect">
            <a:avLst/>
          </a:prstGeom>
          <a:noFill/>
          <a:ln>
            <a:noFill/>
          </a:ln>
        </p:spPr>
        <p:txBody>
          <a:bodyPr spcFirstLastPara="1" wrap="square" lIns="32750" tIns="32750" rIns="32750" bIns="32750" anchor="b" anchorCtr="0">
            <a:noAutofit/>
          </a:bodyPr>
          <a:lstStyle>
            <a:lvl1pPr marL="0" lvl="0" indent="0" algn="ctr">
              <a:lnSpc>
                <a:spcPct val="100000"/>
              </a:lnSpc>
              <a:spcBef>
                <a:spcPts val="0"/>
              </a:spcBef>
              <a:spcAft>
                <a:spcPts val="0"/>
              </a:spcAft>
              <a:buClr>
                <a:srgbClr val="FFFFFF"/>
              </a:buClr>
              <a:buSzPts val="1200"/>
              <a:buFont typeface="Gill Sans"/>
              <a:buNone/>
              <a:defRPr sz="1200"/>
            </a:lvl1pPr>
            <a:lvl2pPr marL="0" lvl="1" indent="0" algn="ctr">
              <a:lnSpc>
                <a:spcPct val="100000"/>
              </a:lnSpc>
              <a:spcBef>
                <a:spcPts val="0"/>
              </a:spcBef>
              <a:spcAft>
                <a:spcPts val="0"/>
              </a:spcAft>
              <a:buClr>
                <a:srgbClr val="FFFFFF"/>
              </a:buClr>
              <a:buSzPts val="1200"/>
              <a:buFont typeface="Gill Sans"/>
              <a:buNone/>
              <a:defRPr sz="1200"/>
            </a:lvl2pPr>
            <a:lvl3pPr marL="0" lvl="2" indent="0" algn="ctr">
              <a:lnSpc>
                <a:spcPct val="100000"/>
              </a:lnSpc>
              <a:spcBef>
                <a:spcPts val="0"/>
              </a:spcBef>
              <a:spcAft>
                <a:spcPts val="0"/>
              </a:spcAft>
              <a:buClr>
                <a:srgbClr val="FFFFFF"/>
              </a:buClr>
              <a:buSzPts val="1200"/>
              <a:buFont typeface="Gill Sans"/>
              <a:buNone/>
              <a:defRPr sz="1200"/>
            </a:lvl3pPr>
            <a:lvl4pPr marL="0" lvl="3" indent="0" algn="ctr">
              <a:lnSpc>
                <a:spcPct val="100000"/>
              </a:lnSpc>
              <a:spcBef>
                <a:spcPts val="0"/>
              </a:spcBef>
              <a:spcAft>
                <a:spcPts val="0"/>
              </a:spcAft>
              <a:buClr>
                <a:srgbClr val="FFFFFF"/>
              </a:buClr>
              <a:buSzPts val="1200"/>
              <a:buFont typeface="Gill Sans"/>
              <a:buNone/>
              <a:defRPr sz="1200"/>
            </a:lvl4pPr>
            <a:lvl5pPr marL="0" lvl="4" indent="0" algn="ctr">
              <a:lnSpc>
                <a:spcPct val="100000"/>
              </a:lnSpc>
              <a:spcBef>
                <a:spcPts val="0"/>
              </a:spcBef>
              <a:spcAft>
                <a:spcPts val="0"/>
              </a:spcAft>
              <a:buClr>
                <a:srgbClr val="FFFFFF"/>
              </a:buClr>
              <a:buSzPts val="1200"/>
              <a:buFont typeface="Gill Sans"/>
              <a:buNone/>
              <a:defRPr sz="1200"/>
            </a:lvl5pPr>
            <a:lvl6pPr marL="0" lvl="5" indent="0" algn="ctr">
              <a:lnSpc>
                <a:spcPct val="100000"/>
              </a:lnSpc>
              <a:spcBef>
                <a:spcPts val="0"/>
              </a:spcBef>
              <a:spcAft>
                <a:spcPts val="0"/>
              </a:spcAft>
              <a:buClr>
                <a:srgbClr val="FFFFFF"/>
              </a:buClr>
              <a:buSzPts val="1200"/>
              <a:buFont typeface="Gill Sans"/>
              <a:buNone/>
              <a:defRPr sz="1200"/>
            </a:lvl6pPr>
            <a:lvl7pPr marL="0" lvl="6" indent="0" algn="ctr">
              <a:lnSpc>
                <a:spcPct val="100000"/>
              </a:lnSpc>
              <a:spcBef>
                <a:spcPts val="0"/>
              </a:spcBef>
              <a:spcAft>
                <a:spcPts val="0"/>
              </a:spcAft>
              <a:buClr>
                <a:srgbClr val="FFFFFF"/>
              </a:buClr>
              <a:buSzPts val="1200"/>
              <a:buFont typeface="Gill Sans"/>
              <a:buNone/>
              <a:defRPr sz="1200"/>
            </a:lvl7pPr>
            <a:lvl8pPr marL="0" lvl="7" indent="0" algn="ctr">
              <a:lnSpc>
                <a:spcPct val="100000"/>
              </a:lnSpc>
              <a:spcBef>
                <a:spcPts val="0"/>
              </a:spcBef>
              <a:spcAft>
                <a:spcPts val="0"/>
              </a:spcAft>
              <a:buClr>
                <a:srgbClr val="FFFFFF"/>
              </a:buClr>
              <a:buSzPts val="1200"/>
              <a:buFont typeface="Gill Sans"/>
              <a:buNone/>
              <a:defRPr sz="1200"/>
            </a:lvl8pPr>
            <a:lvl9pPr marL="0" lvl="8" indent="0" algn="ctr">
              <a:lnSpc>
                <a:spcPct val="100000"/>
              </a:lnSpc>
              <a:spcBef>
                <a:spcPts val="0"/>
              </a:spcBef>
              <a:spcAft>
                <a:spcPts val="0"/>
              </a:spcAft>
              <a:buClr>
                <a:srgbClr val="FFFFFF"/>
              </a:buClr>
              <a:buSzPts val="1200"/>
              <a:buFont typeface="Gill Sans"/>
              <a:buNone/>
              <a:defRPr sz="1200"/>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 Top">
  <p:cSld name="Title - Top">
    <p:spTree>
      <p:nvGrpSpPr>
        <p:cNvPr id="1" name="Shape 71"/>
        <p:cNvGrpSpPr/>
        <p:nvPr/>
      </p:nvGrpSpPr>
      <p:grpSpPr>
        <a:xfrm>
          <a:off x="0" y="0"/>
          <a:ext cx="0" cy="0"/>
          <a:chOff x="0" y="0"/>
          <a:chExt cx="0" cy="0"/>
        </a:xfrm>
      </p:grpSpPr>
      <p:sp>
        <p:nvSpPr>
          <p:cNvPr id="72" name="Google Shape;72;p19"/>
          <p:cNvSpPr txBox="1">
            <a:spLocks noGrp="1"/>
          </p:cNvSpPr>
          <p:nvPr>
            <p:ph type="title"/>
          </p:nvPr>
        </p:nvSpPr>
        <p:spPr>
          <a:xfrm>
            <a:off x="892969" y="133945"/>
            <a:ext cx="7358063" cy="1285875"/>
          </a:xfrm>
          <a:prstGeom prst="rect">
            <a:avLst/>
          </a:prstGeom>
          <a:noFill/>
          <a:ln>
            <a:noFill/>
          </a:ln>
        </p:spPr>
        <p:txBody>
          <a:bodyPr spcFirstLastPara="1" wrap="square" lIns="32750" tIns="32750" rIns="32750" bIns="32750" anchor="ctr" anchorCtr="0">
            <a:noAutofit/>
          </a:bodyPr>
          <a:lstStyle>
            <a:lvl1pPr lvl="0" algn="ctr">
              <a:lnSpc>
                <a:spcPct val="100000"/>
              </a:lnSpc>
              <a:spcBef>
                <a:spcPts val="0"/>
              </a:spcBef>
              <a:spcAft>
                <a:spcPts val="0"/>
              </a:spcAft>
              <a:buClr>
                <a:srgbClr val="FFFFFF"/>
              </a:buClr>
              <a:buSzPts val="1200"/>
              <a:buNone/>
              <a:defRPr/>
            </a:lvl1pPr>
            <a:lvl2pPr lvl="1" algn="ctr">
              <a:lnSpc>
                <a:spcPct val="100000"/>
              </a:lnSpc>
              <a:spcBef>
                <a:spcPts val="0"/>
              </a:spcBef>
              <a:spcAft>
                <a:spcPts val="0"/>
              </a:spcAft>
              <a:buClr>
                <a:srgbClr val="FFFFFF"/>
              </a:buClr>
              <a:buSzPts val="1200"/>
              <a:buNone/>
              <a:defRPr/>
            </a:lvl2pPr>
            <a:lvl3pPr lvl="2" algn="ctr">
              <a:lnSpc>
                <a:spcPct val="100000"/>
              </a:lnSpc>
              <a:spcBef>
                <a:spcPts val="0"/>
              </a:spcBef>
              <a:spcAft>
                <a:spcPts val="0"/>
              </a:spcAft>
              <a:buClr>
                <a:srgbClr val="FFFFFF"/>
              </a:buClr>
              <a:buSzPts val="1200"/>
              <a:buNone/>
              <a:defRPr/>
            </a:lvl3pPr>
            <a:lvl4pPr lvl="3" algn="ctr">
              <a:lnSpc>
                <a:spcPct val="100000"/>
              </a:lnSpc>
              <a:spcBef>
                <a:spcPts val="0"/>
              </a:spcBef>
              <a:spcAft>
                <a:spcPts val="0"/>
              </a:spcAft>
              <a:buClr>
                <a:srgbClr val="FFFFFF"/>
              </a:buClr>
              <a:buSzPts val="1200"/>
              <a:buNone/>
              <a:defRPr/>
            </a:lvl4pPr>
            <a:lvl5pPr lvl="4" algn="ctr">
              <a:lnSpc>
                <a:spcPct val="100000"/>
              </a:lnSpc>
              <a:spcBef>
                <a:spcPts val="0"/>
              </a:spcBef>
              <a:spcAft>
                <a:spcPts val="0"/>
              </a:spcAft>
              <a:buClr>
                <a:srgbClr val="FFFFFF"/>
              </a:buClr>
              <a:buSzPts val="1200"/>
              <a:buNone/>
              <a:defRPr/>
            </a:lvl5pPr>
            <a:lvl6pPr lvl="5" algn="ctr">
              <a:lnSpc>
                <a:spcPct val="100000"/>
              </a:lnSpc>
              <a:spcBef>
                <a:spcPts val="0"/>
              </a:spcBef>
              <a:spcAft>
                <a:spcPts val="0"/>
              </a:spcAft>
              <a:buClr>
                <a:srgbClr val="FFFFFF"/>
              </a:buClr>
              <a:buSzPts val="1200"/>
              <a:buNone/>
              <a:defRPr/>
            </a:lvl6pPr>
            <a:lvl7pPr lvl="6" algn="ctr">
              <a:lnSpc>
                <a:spcPct val="100000"/>
              </a:lnSpc>
              <a:spcBef>
                <a:spcPts val="0"/>
              </a:spcBef>
              <a:spcAft>
                <a:spcPts val="0"/>
              </a:spcAft>
              <a:buClr>
                <a:srgbClr val="FFFFFF"/>
              </a:buClr>
              <a:buSzPts val="1200"/>
              <a:buNone/>
              <a:defRPr/>
            </a:lvl7pPr>
            <a:lvl8pPr lvl="7" algn="ctr">
              <a:lnSpc>
                <a:spcPct val="100000"/>
              </a:lnSpc>
              <a:spcBef>
                <a:spcPts val="0"/>
              </a:spcBef>
              <a:spcAft>
                <a:spcPts val="0"/>
              </a:spcAft>
              <a:buClr>
                <a:srgbClr val="FFFFFF"/>
              </a:buClr>
              <a:buSzPts val="1200"/>
              <a:buNone/>
              <a:defRPr/>
            </a:lvl8pPr>
            <a:lvl9pPr lvl="8" algn="ctr">
              <a:lnSpc>
                <a:spcPct val="100000"/>
              </a:lnSpc>
              <a:spcBef>
                <a:spcPts val="0"/>
              </a:spcBef>
              <a:spcAft>
                <a:spcPts val="0"/>
              </a:spcAft>
              <a:buClr>
                <a:srgbClr val="FFFFFF"/>
              </a:buClr>
              <a:buSzPts val="1200"/>
              <a:buNone/>
              <a:defRPr/>
            </a:lvl9pPr>
          </a:lstStyle>
          <a:p>
            <a:endParaRPr/>
          </a:p>
        </p:txBody>
      </p:sp>
      <p:sp>
        <p:nvSpPr>
          <p:cNvPr id="73" name="Google Shape;73;p19"/>
          <p:cNvSpPr txBox="1">
            <a:spLocks noGrp="1"/>
          </p:cNvSpPr>
          <p:nvPr>
            <p:ph type="sldNum" idx="12"/>
          </p:nvPr>
        </p:nvSpPr>
        <p:spPr>
          <a:xfrm>
            <a:off x="4446984" y="4882307"/>
            <a:ext cx="241102" cy="194221"/>
          </a:xfrm>
          <a:prstGeom prst="rect">
            <a:avLst/>
          </a:prstGeom>
          <a:noFill/>
          <a:ln>
            <a:noFill/>
          </a:ln>
        </p:spPr>
        <p:txBody>
          <a:bodyPr spcFirstLastPara="1" wrap="square" lIns="32750" tIns="32750" rIns="32750" bIns="32750" anchor="b" anchorCtr="0">
            <a:noAutofit/>
          </a:bodyPr>
          <a:lstStyle>
            <a:lvl1pPr marL="0" lvl="0" indent="0" algn="ctr">
              <a:lnSpc>
                <a:spcPct val="100000"/>
              </a:lnSpc>
              <a:spcBef>
                <a:spcPts val="0"/>
              </a:spcBef>
              <a:spcAft>
                <a:spcPts val="0"/>
              </a:spcAft>
              <a:buClr>
                <a:srgbClr val="FFFFFF"/>
              </a:buClr>
              <a:buSzPts val="1200"/>
              <a:buFont typeface="Gill Sans"/>
              <a:buNone/>
              <a:defRPr sz="1200"/>
            </a:lvl1pPr>
            <a:lvl2pPr marL="0" lvl="1" indent="0" algn="ctr">
              <a:lnSpc>
                <a:spcPct val="100000"/>
              </a:lnSpc>
              <a:spcBef>
                <a:spcPts val="0"/>
              </a:spcBef>
              <a:spcAft>
                <a:spcPts val="0"/>
              </a:spcAft>
              <a:buClr>
                <a:srgbClr val="FFFFFF"/>
              </a:buClr>
              <a:buSzPts val="1200"/>
              <a:buFont typeface="Gill Sans"/>
              <a:buNone/>
              <a:defRPr sz="1200"/>
            </a:lvl2pPr>
            <a:lvl3pPr marL="0" lvl="2" indent="0" algn="ctr">
              <a:lnSpc>
                <a:spcPct val="100000"/>
              </a:lnSpc>
              <a:spcBef>
                <a:spcPts val="0"/>
              </a:spcBef>
              <a:spcAft>
                <a:spcPts val="0"/>
              </a:spcAft>
              <a:buClr>
                <a:srgbClr val="FFFFFF"/>
              </a:buClr>
              <a:buSzPts val="1200"/>
              <a:buFont typeface="Gill Sans"/>
              <a:buNone/>
              <a:defRPr sz="1200"/>
            </a:lvl3pPr>
            <a:lvl4pPr marL="0" lvl="3" indent="0" algn="ctr">
              <a:lnSpc>
                <a:spcPct val="100000"/>
              </a:lnSpc>
              <a:spcBef>
                <a:spcPts val="0"/>
              </a:spcBef>
              <a:spcAft>
                <a:spcPts val="0"/>
              </a:spcAft>
              <a:buClr>
                <a:srgbClr val="FFFFFF"/>
              </a:buClr>
              <a:buSzPts val="1200"/>
              <a:buFont typeface="Gill Sans"/>
              <a:buNone/>
              <a:defRPr sz="1200"/>
            </a:lvl4pPr>
            <a:lvl5pPr marL="0" lvl="4" indent="0" algn="ctr">
              <a:lnSpc>
                <a:spcPct val="100000"/>
              </a:lnSpc>
              <a:spcBef>
                <a:spcPts val="0"/>
              </a:spcBef>
              <a:spcAft>
                <a:spcPts val="0"/>
              </a:spcAft>
              <a:buClr>
                <a:srgbClr val="FFFFFF"/>
              </a:buClr>
              <a:buSzPts val="1200"/>
              <a:buFont typeface="Gill Sans"/>
              <a:buNone/>
              <a:defRPr sz="1200"/>
            </a:lvl5pPr>
            <a:lvl6pPr marL="0" lvl="5" indent="0" algn="ctr">
              <a:lnSpc>
                <a:spcPct val="100000"/>
              </a:lnSpc>
              <a:spcBef>
                <a:spcPts val="0"/>
              </a:spcBef>
              <a:spcAft>
                <a:spcPts val="0"/>
              </a:spcAft>
              <a:buClr>
                <a:srgbClr val="FFFFFF"/>
              </a:buClr>
              <a:buSzPts val="1200"/>
              <a:buFont typeface="Gill Sans"/>
              <a:buNone/>
              <a:defRPr sz="1200"/>
            </a:lvl6pPr>
            <a:lvl7pPr marL="0" lvl="6" indent="0" algn="ctr">
              <a:lnSpc>
                <a:spcPct val="100000"/>
              </a:lnSpc>
              <a:spcBef>
                <a:spcPts val="0"/>
              </a:spcBef>
              <a:spcAft>
                <a:spcPts val="0"/>
              </a:spcAft>
              <a:buClr>
                <a:srgbClr val="FFFFFF"/>
              </a:buClr>
              <a:buSzPts val="1200"/>
              <a:buFont typeface="Gill Sans"/>
              <a:buNone/>
              <a:defRPr sz="1200"/>
            </a:lvl7pPr>
            <a:lvl8pPr marL="0" lvl="7" indent="0" algn="ctr">
              <a:lnSpc>
                <a:spcPct val="100000"/>
              </a:lnSpc>
              <a:spcBef>
                <a:spcPts val="0"/>
              </a:spcBef>
              <a:spcAft>
                <a:spcPts val="0"/>
              </a:spcAft>
              <a:buClr>
                <a:srgbClr val="FFFFFF"/>
              </a:buClr>
              <a:buSzPts val="1200"/>
              <a:buFont typeface="Gill Sans"/>
              <a:buNone/>
              <a:defRPr sz="1200"/>
            </a:lvl8pPr>
            <a:lvl9pPr marL="0" lvl="8" indent="0" algn="ctr">
              <a:lnSpc>
                <a:spcPct val="100000"/>
              </a:lnSpc>
              <a:spcBef>
                <a:spcPts val="0"/>
              </a:spcBef>
              <a:spcAft>
                <a:spcPts val="0"/>
              </a:spcAft>
              <a:buClr>
                <a:srgbClr val="FFFFFF"/>
              </a:buClr>
              <a:buSzPts val="1200"/>
              <a:buFont typeface="Gill Sans"/>
              <a:buNone/>
              <a:defRPr sz="1200"/>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 Center">
  <p:cSld name="Title - Center">
    <p:spTree>
      <p:nvGrpSpPr>
        <p:cNvPr id="1" name="Shape 74"/>
        <p:cNvGrpSpPr/>
        <p:nvPr/>
      </p:nvGrpSpPr>
      <p:grpSpPr>
        <a:xfrm>
          <a:off x="0" y="0"/>
          <a:ext cx="0" cy="0"/>
          <a:chOff x="0" y="0"/>
          <a:chExt cx="0" cy="0"/>
        </a:xfrm>
      </p:grpSpPr>
      <p:sp>
        <p:nvSpPr>
          <p:cNvPr id="75" name="Google Shape;75;p20"/>
          <p:cNvSpPr txBox="1">
            <a:spLocks noGrp="1"/>
          </p:cNvSpPr>
          <p:nvPr>
            <p:ph type="title"/>
          </p:nvPr>
        </p:nvSpPr>
        <p:spPr>
          <a:xfrm>
            <a:off x="892969" y="1567160"/>
            <a:ext cx="7358063" cy="2009180"/>
          </a:xfrm>
          <a:prstGeom prst="rect">
            <a:avLst/>
          </a:prstGeom>
          <a:noFill/>
          <a:ln>
            <a:noFill/>
          </a:ln>
        </p:spPr>
        <p:txBody>
          <a:bodyPr spcFirstLastPara="1" wrap="square" lIns="32750" tIns="32750" rIns="32750" bIns="32750" anchor="ctr" anchorCtr="0">
            <a:noAutofit/>
          </a:bodyPr>
          <a:lstStyle>
            <a:lvl1pPr lvl="0" algn="ctr">
              <a:lnSpc>
                <a:spcPct val="100000"/>
              </a:lnSpc>
              <a:spcBef>
                <a:spcPts val="0"/>
              </a:spcBef>
              <a:spcAft>
                <a:spcPts val="0"/>
              </a:spcAft>
              <a:buClr>
                <a:srgbClr val="FFFFFF"/>
              </a:buClr>
              <a:buSzPts val="1200"/>
              <a:buNone/>
              <a:defRPr/>
            </a:lvl1pPr>
            <a:lvl2pPr lvl="1" algn="ctr">
              <a:lnSpc>
                <a:spcPct val="100000"/>
              </a:lnSpc>
              <a:spcBef>
                <a:spcPts val="0"/>
              </a:spcBef>
              <a:spcAft>
                <a:spcPts val="0"/>
              </a:spcAft>
              <a:buClr>
                <a:srgbClr val="FFFFFF"/>
              </a:buClr>
              <a:buSzPts val="1200"/>
              <a:buNone/>
              <a:defRPr/>
            </a:lvl2pPr>
            <a:lvl3pPr lvl="2" algn="ctr">
              <a:lnSpc>
                <a:spcPct val="100000"/>
              </a:lnSpc>
              <a:spcBef>
                <a:spcPts val="0"/>
              </a:spcBef>
              <a:spcAft>
                <a:spcPts val="0"/>
              </a:spcAft>
              <a:buClr>
                <a:srgbClr val="FFFFFF"/>
              </a:buClr>
              <a:buSzPts val="1200"/>
              <a:buNone/>
              <a:defRPr/>
            </a:lvl3pPr>
            <a:lvl4pPr lvl="3" algn="ctr">
              <a:lnSpc>
                <a:spcPct val="100000"/>
              </a:lnSpc>
              <a:spcBef>
                <a:spcPts val="0"/>
              </a:spcBef>
              <a:spcAft>
                <a:spcPts val="0"/>
              </a:spcAft>
              <a:buClr>
                <a:srgbClr val="FFFFFF"/>
              </a:buClr>
              <a:buSzPts val="1200"/>
              <a:buNone/>
              <a:defRPr/>
            </a:lvl4pPr>
            <a:lvl5pPr lvl="4" algn="ctr">
              <a:lnSpc>
                <a:spcPct val="100000"/>
              </a:lnSpc>
              <a:spcBef>
                <a:spcPts val="0"/>
              </a:spcBef>
              <a:spcAft>
                <a:spcPts val="0"/>
              </a:spcAft>
              <a:buClr>
                <a:srgbClr val="FFFFFF"/>
              </a:buClr>
              <a:buSzPts val="1200"/>
              <a:buNone/>
              <a:defRPr/>
            </a:lvl5pPr>
            <a:lvl6pPr lvl="5" algn="ctr">
              <a:lnSpc>
                <a:spcPct val="100000"/>
              </a:lnSpc>
              <a:spcBef>
                <a:spcPts val="0"/>
              </a:spcBef>
              <a:spcAft>
                <a:spcPts val="0"/>
              </a:spcAft>
              <a:buClr>
                <a:srgbClr val="FFFFFF"/>
              </a:buClr>
              <a:buSzPts val="1200"/>
              <a:buNone/>
              <a:defRPr/>
            </a:lvl6pPr>
            <a:lvl7pPr lvl="6" algn="ctr">
              <a:lnSpc>
                <a:spcPct val="100000"/>
              </a:lnSpc>
              <a:spcBef>
                <a:spcPts val="0"/>
              </a:spcBef>
              <a:spcAft>
                <a:spcPts val="0"/>
              </a:spcAft>
              <a:buClr>
                <a:srgbClr val="FFFFFF"/>
              </a:buClr>
              <a:buSzPts val="1200"/>
              <a:buNone/>
              <a:defRPr/>
            </a:lvl7pPr>
            <a:lvl8pPr lvl="7" algn="ctr">
              <a:lnSpc>
                <a:spcPct val="100000"/>
              </a:lnSpc>
              <a:spcBef>
                <a:spcPts val="0"/>
              </a:spcBef>
              <a:spcAft>
                <a:spcPts val="0"/>
              </a:spcAft>
              <a:buClr>
                <a:srgbClr val="FFFFFF"/>
              </a:buClr>
              <a:buSzPts val="1200"/>
              <a:buNone/>
              <a:defRPr/>
            </a:lvl8pPr>
            <a:lvl9pPr lvl="8" algn="ctr">
              <a:lnSpc>
                <a:spcPct val="100000"/>
              </a:lnSpc>
              <a:spcBef>
                <a:spcPts val="0"/>
              </a:spcBef>
              <a:spcAft>
                <a:spcPts val="0"/>
              </a:spcAft>
              <a:buClr>
                <a:srgbClr val="FFFFFF"/>
              </a:buClr>
              <a:buSzPts val="1200"/>
              <a:buNone/>
              <a:defRPr/>
            </a:lvl9pPr>
          </a:lstStyle>
          <a:p>
            <a:endParaRPr/>
          </a:p>
        </p:txBody>
      </p:sp>
      <p:sp>
        <p:nvSpPr>
          <p:cNvPr id="76" name="Google Shape;76;p20"/>
          <p:cNvSpPr txBox="1">
            <a:spLocks noGrp="1"/>
          </p:cNvSpPr>
          <p:nvPr>
            <p:ph type="sldNum" idx="12"/>
          </p:nvPr>
        </p:nvSpPr>
        <p:spPr>
          <a:xfrm>
            <a:off x="4446984" y="4882307"/>
            <a:ext cx="241102" cy="194221"/>
          </a:xfrm>
          <a:prstGeom prst="rect">
            <a:avLst/>
          </a:prstGeom>
          <a:noFill/>
          <a:ln>
            <a:noFill/>
          </a:ln>
        </p:spPr>
        <p:txBody>
          <a:bodyPr spcFirstLastPara="1" wrap="square" lIns="32750" tIns="32750" rIns="32750" bIns="32750" anchor="b" anchorCtr="0">
            <a:noAutofit/>
          </a:bodyPr>
          <a:lstStyle>
            <a:lvl1pPr marL="0" lvl="0" indent="0" algn="ctr">
              <a:lnSpc>
                <a:spcPct val="100000"/>
              </a:lnSpc>
              <a:spcBef>
                <a:spcPts val="0"/>
              </a:spcBef>
              <a:spcAft>
                <a:spcPts val="0"/>
              </a:spcAft>
              <a:buClr>
                <a:srgbClr val="FFFFFF"/>
              </a:buClr>
              <a:buSzPts val="1200"/>
              <a:buFont typeface="Gill Sans"/>
              <a:buNone/>
              <a:defRPr sz="1200"/>
            </a:lvl1pPr>
            <a:lvl2pPr marL="0" lvl="1" indent="0" algn="ctr">
              <a:lnSpc>
                <a:spcPct val="100000"/>
              </a:lnSpc>
              <a:spcBef>
                <a:spcPts val="0"/>
              </a:spcBef>
              <a:spcAft>
                <a:spcPts val="0"/>
              </a:spcAft>
              <a:buClr>
                <a:srgbClr val="FFFFFF"/>
              </a:buClr>
              <a:buSzPts val="1200"/>
              <a:buFont typeface="Gill Sans"/>
              <a:buNone/>
              <a:defRPr sz="1200"/>
            </a:lvl2pPr>
            <a:lvl3pPr marL="0" lvl="2" indent="0" algn="ctr">
              <a:lnSpc>
                <a:spcPct val="100000"/>
              </a:lnSpc>
              <a:spcBef>
                <a:spcPts val="0"/>
              </a:spcBef>
              <a:spcAft>
                <a:spcPts val="0"/>
              </a:spcAft>
              <a:buClr>
                <a:srgbClr val="FFFFFF"/>
              </a:buClr>
              <a:buSzPts val="1200"/>
              <a:buFont typeface="Gill Sans"/>
              <a:buNone/>
              <a:defRPr sz="1200"/>
            </a:lvl3pPr>
            <a:lvl4pPr marL="0" lvl="3" indent="0" algn="ctr">
              <a:lnSpc>
                <a:spcPct val="100000"/>
              </a:lnSpc>
              <a:spcBef>
                <a:spcPts val="0"/>
              </a:spcBef>
              <a:spcAft>
                <a:spcPts val="0"/>
              </a:spcAft>
              <a:buClr>
                <a:srgbClr val="FFFFFF"/>
              </a:buClr>
              <a:buSzPts val="1200"/>
              <a:buFont typeface="Gill Sans"/>
              <a:buNone/>
              <a:defRPr sz="1200"/>
            </a:lvl4pPr>
            <a:lvl5pPr marL="0" lvl="4" indent="0" algn="ctr">
              <a:lnSpc>
                <a:spcPct val="100000"/>
              </a:lnSpc>
              <a:spcBef>
                <a:spcPts val="0"/>
              </a:spcBef>
              <a:spcAft>
                <a:spcPts val="0"/>
              </a:spcAft>
              <a:buClr>
                <a:srgbClr val="FFFFFF"/>
              </a:buClr>
              <a:buSzPts val="1200"/>
              <a:buFont typeface="Gill Sans"/>
              <a:buNone/>
              <a:defRPr sz="1200"/>
            </a:lvl5pPr>
            <a:lvl6pPr marL="0" lvl="5" indent="0" algn="ctr">
              <a:lnSpc>
                <a:spcPct val="100000"/>
              </a:lnSpc>
              <a:spcBef>
                <a:spcPts val="0"/>
              </a:spcBef>
              <a:spcAft>
                <a:spcPts val="0"/>
              </a:spcAft>
              <a:buClr>
                <a:srgbClr val="FFFFFF"/>
              </a:buClr>
              <a:buSzPts val="1200"/>
              <a:buFont typeface="Gill Sans"/>
              <a:buNone/>
              <a:defRPr sz="1200"/>
            </a:lvl6pPr>
            <a:lvl7pPr marL="0" lvl="6" indent="0" algn="ctr">
              <a:lnSpc>
                <a:spcPct val="100000"/>
              </a:lnSpc>
              <a:spcBef>
                <a:spcPts val="0"/>
              </a:spcBef>
              <a:spcAft>
                <a:spcPts val="0"/>
              </a:spcAft>
              <a:buClr>
                <a:srgbClr val="FFFFFF"/>
              </a:buClr>
              <a:buSzPts val="1200"/>
              <a:buFont typeface="Gill Sans"/>
              <a:buNone/>
              <a:defRPr sz="1200"/>
            </a:lvl7pPr>
            <a:lvl8pPr marL="0" lvl="7" indent="0" algn="ctr">
              <a:lnSpc>
                <a:spcPct val="100000"/>
              </a:lnSpc>
              <a:spcBef>
                <a:spcPts val="0"/>
              </a:spcBef>
              <a:spcAft>
                <a:spcPts val="0"/>
              </a:spcAft>
              <a:buClr>
                <a:srgbClr val="FFFFFF"/>
              </a:buClr>
              <a:buSzPts val="1200"/>
              <a:buFont typeface="Gill Sans"/>
              <a:buNone/>
              <a:defRPr sz="1200"/>
            </a:lvl8pPr>
            <a:lvl9pPr marL="0" lvl="8" indent="0" algn="ctr">
              <a:lnSpc>
                <a:spcPct val="100000"/>
              </a:lnSpc>
              <a:spcBef>
                <a:spcPts val="0"/>
              </a:spcBef>
              <a:spcAft>
                <a:spcPts val="0"/>
              </a:spcAft>
              <a:buClr>
                <a:srgbClr val="FFFFFF"/>
              </a:buClr>
              <a:buSzPts val="1200"/>
              <a:buFont typeface="Gill Sans"/>
              <a:buNone/>
              <a:defRPr sz="1200"/>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Photo - Horizontal">
  <p:cSld name="Photo - Horizontal">
    <p:spTree>
      <p:nvGrpSpPr>
        <p:cNvPr id="1" name="Shape 77"/>
        <p:cNvGrpSpPr/>
        <p:nvPr/>
      </p:nvGrpSpPr>
      <p:grpSpPr>
        <a:xfrm>
          <a:off x="0" y="0"/>
          <a:ext cx="0" cy="0"/>
          <a:chOff x="0" y="0"/>
          <a:chExt cx="0" cy="0"/>
        </a:xfrm>
      </p:grpSpPr>
      <p:sp>
        <p:nvSpPr>
          <p:cNvPr id="78" name="Google Shape;78;p21"/>
          <p:cNvSpPr>
            <a:spLocks noGrp="1"/>
          </p:cNvSpPr>
          <p:nvPr>
            <p:ph type="pic" idx="2"/>
          </p:nvPr>
        </p:nvSpPr>
        <p:spPr>
          <a:xfrm>
            <a:off x="1937742" y="951012"/>
            <a:ext cx="4819501" cy="2411016"/>
          </a:xfrm>
          <a:prstGeom prst="rect">
            <a:avLst/>
          </a:prstGeom>
          <a:noFill/>
          <a:ln>
            <a:noFill/>
          </a:ln>
        </p:spPr>
        <p:txBody>
          <a:bodyPr spcFirstLastPara="1" wrap="square" lIns="58925" tIns="29450" rIns="58925" bIns="29450" anchor="t" anchorCtr="0">
            <a:noAutofit/>
          </a:bodyPr>
          <a:lstStyle>
            <a:lvl1pPr marR="0" lvl="0" algn="l" rtl="0">
              <a:lnSpc>
                <a:spcPct val="100000"/>
              </a:lnSpc>
              <a:spcBef>
                <a:spcPts val="3100"/>
              </a:spcBef>
              <a:spcAft>
                <a:spcPts val="0"/>
              </a:spcAft>
              <a:buClr>
                <a:srgbClr val="FFFFFF"/>
              </a:buClr>
              <a:buSzPts val="4600"/>
              <a:buFont typeface="Gill Sans"/>
              <a:buChar char="•"/>
              <a:defRPr sz="2700" b="0" i="0" u="none" strike="noStrike" cap="none">
                <a:solidFill>
                  <a:srgbClr val="FFFFFF"/>
                </a:solidFill>
                <a:latin typeface="Gill Sans"/>
                <a:ea typeface="Gill Sans"/>
                <a:cs typeface="Gill Sans"/>
                <a:sym typeface="Gill Sans"/>
              </a:defRPr>
            </a:lvl1pPr>
            <a:lvl2pPr marR="0" lvl="1" algn="l" rtl="0">
              <a:lnSpc>
                <a:spcPct val="100000"/>
              </a:lnSpc>
              <a:spcBef>
                <a:spcPts val="3100"/>
              </a:spcBef>
              <a:spcAft>
                <a:spcPts val="0"/>
              </a:spcAft>
              <a:buClr>
                <a:srgbClr val="FFFFFF"/>
              </a:buClr>
              <a:buSzPts val="4600"/>
              <a:buFont typeface="Gill Sans"/>
              <a:buChar char="•"/>
              <a:defRPr sz="2700" b="0" i="0" u="none" strike="noStrike" cap="none">
                <a:solidFill>
                  <a:srgbClr val="FFFFFF"/>
                </a:solidFill>
                <a:latin typeface="Gill Sans"/>
                <a:ea typeface="Gill Sans"/>
                <a:cs typeface="Gill Sans"/>
                <a:sym typeface="Gill Sans"/>
              </a:defRPr>
            </a:lvl2pPr>
            <a:lvl3pPr marR="0" lvl="2" algn="l" rtl="0">
              <a:lnSpc>
                <a:spcPct val="100000"/>
              </a:lnSpc>
              <a:spcBef>
                <a:spcPts val="3100"/>
              </a:spcBef>
              <a:spcAft>
                <a:spcPts val="0"/>
              </a:spcAft>
              <a:buClr>
                <a:srgbClr val="FFFFFF"/>
              </a:buClr>
              <a:buSzPts val="4600"/>
              <a:buFont typeface="Gill Sans"/>
              <a:buChar char="•"/>
              <a:defRPr sz="2700" b="0" i="0" u="none" strike="noStrike" cap="none">
                <a:solidFill>
                  <a:srgbClr val="FFFFFF"/>
                </a:solidFill>
                <a:latin typeface="Gill Sans"/>
                <a:ea typeface="Gill Sans"/>
                <a:cs typeface="Gill Sans"/>
                <a:sym typeface="Gill Sans"/>
              </a:defRPr>
            </a:lvl3pPr>
            <a:lvl4pPr marR="0" lvl="3" algn="l" rtl="0">
              <a:lnSpc>
                <a:spcPct val="100000"/>
              </a:lnSpc>
              <a:spcBef>
                <a:spcPts val="3100"/>
              </a:spcBef>
              <a:spcAft>
                <a:spcPts val="0"/>
              </a:spcAft>
              <a:buClr>
                <a:srgbClr val="FFFFFF"/>
              </a:buClr>
              <a:buSzPts val="4600"/>
              <a:buFont typeface="Gill Sans"/>
              <a:buChar char="•"/>
              <a:defRPr sz="2700" b="0" i="0" u="none" strike="noStrike" cap="none">
                <a:solidFill>
                  <a:srgbClr val="FFFFFF"/>
                </a:solidFill>
                <a:latin typeface="Gill Sans"/>
                <a:ea typeface="Gill Sans"/>
                <a:cs typeface="Gill Sans"/>
                <a:sym typeface="Gill Sans"/>
              </a:defRPr>
            </a:lvl4pPr>
            <a:lvl5pPr marR="0" lvl="4" algn="l" rtl="0">
              <a:lnSpc>
                <a:spcPct val="100000"/>
              </a:lnSpc>
              <a:spcBef>
                <a:spcPts val="3100"/>
              </a:spcBef>
              <a:spcAft>
                <a:spcPts val="0"/>
              </a:spcAft>
              <a:buClr>
                <a:srgbClr val="FFFFFF"/>
              </a:buClr>
              <a:buSzPts val="4600"/>
              <a:buFont typeface="Gill Sans"/>
              <a:buChar char="•"/>
              <a:defRPr sz="2700" b="0" i="0" u="none" strike="noStrike" cap="none">
                <a:solidFill>
                  <a:srgbClr val="FFFFFF"/>
                </a:solidFill>
                <a:latin typeface="Gill Sans"/>
                <a:ea typeface="Gill Sans"/>
                <a:cs typeface="Gill Sans"/>
                <a:sym typeface="Gill Sans"/>
              </a:defRPr>
            </a:lvl5pPr>
            <a:lvl6pPr marR="0" lvl="5" algn="l" rtl="0">
              <a:lnSpc>
                <a:spcPct val="100000"/>
              </a:lnSpc>
              <a:spcBef>
                <a:spcPts val="3100"/>
              </a:spcBef>
              <a:spcAft>
                <a:spcPts val="0"/>
              </a:spcAft>
              <a:buClr>
                <a:srgbClr val="FFFFFF"/>
              </a:buClr>
              <a:buSzPts val="4600"/>
              <a:buFont typeface="Gill Sans"/>
              <a:buChar char="•"/>
              <a:defRPr sz="2700" b="0" i="0" u="none" strike="noStrike" cap="none">
                <a:solidFill>
                  <a:srgbClr val="FFFFFF"/>
                </a:solidFill>
                <a:latin typeface="Gill Sans"/>
                <a:ea typeface="Gill Sans"/>
                <a:cs typeface="Gill Sans"/>
                <a:sym typeface="Gill Sans"/>
              </a:defRPr>
            </a:lvl6pPr>
            <a:lvl7pPr marR="0" lvl="6" algn="l" rtl="0">
              <a:lnSpc>
                <a:spcPct val="100000"/>
              </a:lnSpc>
              <a:spcBef>
                <a:spcPts val="3100"/>
              </a:spcBef>
              <a:spcAft>
                <a:spcPts val="0"/>
              </a:spcAft>
              <a:buClr>
                <a:srgbClr val="FFFFFF"/>
              </a:buClr>
              <a:buSzPts val="4600"/>
              <a:buFont typeface="Gill Sans"/>
              <a:buChar char="•"/>
              <a:defRPr sz="2700" b="0" i="0" u="none" strike="noStrike" cap="none">
                <a:solidFill>
                  <a:srgbClr val="FFFFFF"/>
                </a:solidFill>
                <a:latin typeface="Gill Sans"/>
                <a:ea typeface="Gill Sans"/>
                <a:cs typeface="Gill Sans"/>
                <a:sym typeface="Gill Sans"/>
              </a:defRPr>
            </a:lvl7pPr>
            <a:lvl8pPr marR="0" lvl="7" algn="l" rtl="0">
              <a:lnSpc>
                <a:spcPct val="100000"/>
              </a:lnSpc>
              <a:spcBef>
                <a:spcPts val="3100"/>
              </a:spcBef>
              <a:spcAft>
                <a:spcPts val="0"/>
              </a:spcAft>
              <a:buClr>
                <a:srgbClr val="FFFFFF"/>
              </a:buClr>
              <a:buSzPts val="4600"/>
              <a:buFont typeface="Gill Sans"/>
              <a:buChar char="•"/>
              <a:defRPr sz="2700" b="0" i="0" u="none" strike="noStrike" cap="none">
                <a:solidFill>
                  <a:srgbClr val="FFFFFF"/>
                </a:solidFill>
                <a:latin typeface="Gill Sans"/>
                <a:ea typeface="Gill Sans"/>
                <a:cs typeface="Gill Sans"/>
                <a:sym typeface="Gill Sans"/>
              </a:defRPr>
            </a:lvl8pPr>
            <a:lvl9pPr marR="0" lvl="8" algn="l" rtl="0">
              <a:lnSpc>
                <a:spcPct val="100000"/>
              </a:lnSpc>
              <a:spcBef>
                <a:spcPts val="3100"/>
              </a:spcBef>
              <a:spcAft>
                <a:spcPts val="0"/>
              </a:spcAft>
              <a:buClr>
                <a:srgbClr val="FFFFFF"/>
              </a:buClr>
              <a:buSzPts val="4600"/>
              <a:buFont typeface="Gill Sans"/>
              <a:buChar char="•"/>
              <a:defRPr sz="2700" b="0" i="0" u="none" strike="noStrike" cap="none">
                <a:solidFill>
                  <a:srgbClr val="FFFFFF"/>
                </a:solidFill>
                <a:latin typeface="Gill Sans"/>
                <a:ea typeface="Gill Sans"/>
                <a:cs typeface="Gill Sans"/>
                <a:sym typeface="Gill Sans"/>
              </a:defRPr>
            </a:lvl9pPr>
          </a:lstStyle>
          <a:p>
            <a:endParaRPr/>
          </a:p>
        </p:txBody>
      </p:sp>
      <p:sp>
        <p:nvSpPr>
          <p:cNvPr id="79" name="Google Shape;79;p21"/>
          <p:cNvSpPr txBox="1">
            <a:spLocks noGrp="1"/>
          </p:cNvSpPr>
          <p:nvPr>
            <p:ph type="title"/>
          </p:nvPr>
        </p:nvSpPr>
        <p:spPr>
          <a:xfrm>
            <a:off x="892969" y="3884414"/>
            <a:ext cx="7358063" cy="897434"/>
          </a:xfrm>
          <a:prstGeom prst="rect">
            <a:avLst/>
          </a:prstGeom>
          <a:noFill/>
          <a:ln>
            <a:noFill/>
          </a:ln>
        </p:spPr>
        <p:txBody>
          <a:bodyPr spcFirstLastPara="1" wrap="square" lIns="32750" tIns="32750" rIns="32750" bIns="32750" anchor="ctr" anchorCtr="0">
            <a:noAutofit/>
          </a:bodyPr>
          <a:lstStyle>
            <a:lvl1pPr lvl="0" algn="ctr">
              <a:lnSpc>
                <a:spcPct val="100000"/>
              </a:lnSpc>
              <a:spcBef>
                <a:spcPts val="0"/>
              </a:spcBef>
              <a:spcAft>
                <a:spcPts val="0"/>
              </a:spcAft>
              <a:buClr>
                <a:srgbClr val="FFFFFF"/>
              </a:buClr>
              <a:buSzPts val="1200"/>
              <a:buNone/>
              <a:defRPr/>
            </a:lvl1pPr>
            <a:lvl2pPr lvl="1" algn="ctr">
              <a:lnSpc>
                <a:spcPct val="100000"/>
              </a:lnSpc>
              <a:spcBef>
                <a:spcPts val="0"/>
              </a:spcBef>
              <a:spcAft>
                <a:spcPts val="0"/>
              </a:spcAft>
              <a:buClr>
                <a:srgbClr val="FFFFFF"/>
              </a:buClr>
              <a:buSzPts val="1200"/>
              <a:buNone/>
              <a:defRPr/>
            </a:lvl2pPr>
            <a:lvl3pPr lvl="2" algn="ctr">
              <a:lnSpc>
                <a:spcPct val="100000"/>
              </a:lnSpc>
              <a:spcBef>
                <a:spcPts val="0"/>
              </a:spcBef>
              <a:spcAft>
                <a:spcPts val="0"/>
              </a:spcAft>
              <a:buClr>
                <a:srgbClr val="FFFFFF"/>
              </a:buClr>
              <a:buSzPts val="1200"/>
              <a:buNone/>
              <a:defRPr/>
            </a:lvl3pPr>
            <a:lvl4pPr lvl="3" algn="ctr">
              <a:lnSpc>
                <a:spcPct val="100000"/>
              </a:lnSpc>
              <a:spcBef>
                <a:spcPts val="0"/>
              </a:spcBef>
              <a:spcAft>
                <a:spcPts val="0"/>
              </a:spcAft>
              <a:buClr>
                <a:srgbClr val="FFFFFF"/>
              </a:buClr>
              <a:buSzPts val="1200"/>
              <a:buNone/>
              <a:defRPr/>
            </a:lvl4pPr>
            <a:lvl5pPr lvl="4" algn="ctr">
              <a:lnSpc>
                <a:spcPct val="100000"/>
              </a:lnSpc>
              <a:spcBef>
                <a:spcPts val="0"/>
              </a:spcBef>
              <a:spcAft>
                <a:spcPts val="0"/>
              </a:spcAft>
              <a:buClr>
                <a:srgbClr val="FFFFFF"/>
              </a:buClr>
              <a:buSzPts val="1200"/>
              <a:buNone/>
              <a:defRPr/>
            </a:lvl5pPr>
            <a:lvl6pPr lvl="5" algn="ctr">
              <a:lnSpc>
                <a:spcPct val="100000"/>
              </a:lnSpc>
              <a:spcBef>
                <a:spcPts val="0"/>
              </a:spcBef>
              <a:spcAft>
                <a:spcPts val="0"/>
              </a:spcAft>
              <a:buClr>
                <a:srgbClr val="FFFFFF"/>
              </a:buClr>
              <a:buSzPts val="1200"/>
              <a:buNone/>
              <a:defRPr/>
            </a:lvl6pPr>
            <a:lvl7pPr lvl="6" algn="ctr">
              <a:lnSpc>
                <a:spcPct val="100000"/>
              </a:lnSpc>
              <a:spcBef>
                <a:spcPts val="0"/>
              </a:spcBef>
              <a:spcAft>
                <a:spcPts val="0"/>
              </a:spcAft>
              <a:buClr>
                <a:srgbClr val="FFFFFF"/>
              </a:buClr>
              <a:buSzPts val="1200"/>
              <a:buNone/>
              <a:defRPr/>
            </a:lvl7pPr>
            <a:lvl8pPr lvl="7" algn="ctr">
              <a:lnSpc>
                <a:spcPct val="100000"/>
              </a:lnSpc>
              <a:spcBef>
                <a:spcPts val="0"/>
              </a:spcBef>
              <a:spcAft>
                <a:spcPts val="0"/>
              </a:spcAft>
              <a:buClr>
                <a:srgbClr val="FFFFFF"/>
              </a:buClr>
              <a:buSzPts val="1200"/>
              <a:buNone/>
              <a:defRPr/>
            </a:lvl8pPr>
            <a:lvl9pPr lvl="8" algn="ctr">
              <a:lnSpc>
                <a:spcPct val="100000"/>
              </a:lnSpc>
              <a:spcBef>
                <a:spcPts val="0"/>
              </a:spcBef>
              <a:spcAft>
                <a:spcPts val="0"/>
              </a:spcAft>
              <a:buClr>
                <a:srgbClr val="FFFFFF"/>
              </a:buClr>
              <a:buSzPts val="1200"/>
              <a:buNone/>
              <a:defRPr/>
            </a:lvl9pPr>
          </a:lstStyle>
          <a:p>
            <a:endParaRPr/>
          </a:p>
        </p:txBody>
      </p:sp>
      <p:sp>
        <p:nvSpPr>
          <p:cNvPr id="80" name="Google Shape;80;p21"/>
          <p:cNvSpPr txBox="1">
            <a:spLocks noGrp="1"/>
          </p:cNvSpPr>
          <p:nvPr>
            <p:ph type="sldNum" idx="12"/>
          </p:nvPr>
        </p:nvSpPr>
        <p:spPr>
          <a:xfrm>
            <a:off x="4446984" y="4882307"/>
            <a:ext cx="241102" cy="194221"/>
          </a:xfrm>
          <a:prstGeom prst="rect">
            <a:avLst/>
          </a:prstGeom>
          <a:noFill/>
          <a:ln>
            <a:noFill/>
          </a:ln>
        </p:spPr>
        <p:txBody>
          <a:bodyPr spcFirstLastPara="1" wrap="square" lIns="32750" tIns="32750" rIns="32750" bIns="32750" anchor="b" anchorCtr="0">
            <a:noAutofit/>
          </a:bodyPr>
          <a:lstStyle>
            <a:lvl1pPr marL="0" lvl="0" indent="0" algn="ctr">
              <a:lnSpc>
                <a:spcPct val="100000"/>
              </a:lnSpc>
              <a:spcBef>
                <a:spcPts val="0"/>
              </a:spcBef>
              <a:spcAft>
                <a:spcPts val="0"/>
              </a:spcAft>
              <a:buClr>
                <a:srgbClr val="FFFFFF"/>
              </a:buClr>
              <a:buSzPts val="1200"/>
              <a:buFont typeface="Gill Sans"/>
              <a:buNone/>
              <a:defRPr sz="1200"/>
            </a:lvl1pPr>
            <a:lvl2pPr marL="0" lvl="1" indent="0" algn="ctr">
              <a:lnSpc>
                <a:spcPct val="100000"/>
              </a:lnSpc>
              <a:spcBef>
                <a:spcPts val="0"/>
              </a:spcBef>
              <a:spcAft>
                <a:spcPts val="0"/>
              </a:spcAft>
              <a:buClr>
                <a:srgbClr val="FFFFFF"/>
              </a:buClr>
              <a:buSzPts val="1200"/>
              <a:buFont typeface="Gill Sans"/>
              <a:buNone/>
              <a:defRPr sz="1200"/>
            </a:lvl2pPr>
            <a:lvl3pPr marL="0" lvl="2" indent="0" algn="ctr">
              <a:lnSpc>
                <a:spcPct val="100000"/>
              </a:lnSpc>
              <a:spcBef>
                <a:spcPts val="0"/>
              </a:spcBef>
              <a:spcAft>
                <a:spcPts val="0"/>
              </a:spcAft>
              <a:buClr>
                <a:srgbClr val="FFFFFF"/>
              </a:buClr>
              <a:buSzPts val="1200"/>
              <a:buFont typeface="Gill Sans"/>
              <a:buNone/>
              <a:defRPr sz="1200"/>
            </a:lvl3pPr>
            <a:lvl4pPr marL="0" lvl="3" indent="0" algn="ctr">
              <a:lnSpc>
                <a:spcPct val="100000"/>
              </a:lnSpc>
              <a:spcBef>
                <a:spcPts val="0"/>
              </a:spcBef>
              <a:spcAft>
                <a:spcPts val="0"/>
              </a:spcAft>
              <a:buClr>
                <a:srgbClr val="FFFFFF"/>
              </a:buClr>
              <a:buSzPts val="1200"/>
              <a:buFont typeface="Gill Sans"/>
              <a:buNone/>
              <a:defRPr sz="1200"/>
            </a:lvl4pPr>
            <a:lvl5pPr marL="0" lvl="4" indent="0" algn="ctr">
              <a:lnSpc>
                <a:spcPct val="100000"/>
              </a:lnSpc>
              <a:spcBef>
                <a:spcPts val="0"/>
              </a:spcBef>
              <a:spcAft>
                <a:spcPts val="0"/>
              </a:spcAft>
              <a:buClr>
                <a:srgbClr val="FFFFFF"/>
              </a:buClr>
              <a:buSzPts val="1200"/>
              <a:buFont typeface="Gill Sans"/>
              <a:buNone/>
              <a:defRPr sz="1200"/>
            </a:lvl5pPr>
            <a:lvl6pPr marL="0" lvl="5" indent="0" algn="ctr">
              <a:lnSpc>
                <a:spcPct val="100000"/>
              </a:lnSpc>
              <a:spcBef>
                <a:spcPts val="0"/>
              </a:spcBef>
              <a:spcAft>
                <a:spcPts val="0"/>
              </a:spcAft>
              <a:buClr>
                <a:srgbClr val="FFFFFF"/>
              </a:buClr>
              <a:buSzPts val="1200"/>
              <a:buFont typeface="Gill Sans"/>
              <a:buNone/>
              <a:defRPr sz="1200"/>
            </a:lvl6pPr>
            <a:lvl7pPr marL="0" lvl="6" indent="0" algn="ctr">
              <a:lnSpc>
                <a:spcPct val="100000"/>
              </a:lnSpc>
              <a:spcBef>
                <a:spcPts val="0"/>
              </a:spcBef>
              <a:spcAft>
                <a:spcPts val="0"/>
              </a:spcAft>
              <a:buClr>
                <a:srgbClr val="FFFFFF"/>
              </a:buClr>
              <a:buSzPts val="1200"/>
              <a:buFont typeface="Gill Sans"/>
              <a:buNone/>
              <a:defRPr sz="1200"/>
            </a:lvl7pPr>
            <a:lvl8pPr marL="0" lvl="7" indent="0" algn="ctr">
              <a:lnSpc>
                <a:spcPct val="100000"/>
              </a:lnSpc>
              <a:spcBef>
                <a:spcPts val="0"/>
              </a:spcBef>
              <a:spcAft>
                <a:spcPts val="0"/>
              </a:spcAft>
              <a:buClr>
                <a:srgbClr val="FFFFFF"/>
              </a:buClr>
              <a:buSzPts val="1200"/>
              <a:buFont typeface="Gill Sans"/>
              <a:buNone/>
              <a:defRPr sz="1200"/>
            </a:lvl8pPr>
            <a:lvl9pPr marL="0" lvl="8" indent="0" algn="ctr">
              <a:lnSpc>
                <a:spcPct val="100000"/>
              </a:lnSpc>
              <a:spcBef>
                <a:spcPts val="0"/>
              </a:spcBef>
              <a:spcAft>
                <a:spcPts val="0"/>
              </a:spcAft>
              <a:buClr>
                <a:srgbClr val="FFFFFF"/>
              </a:buClr>
              <a:buSzPts val="1200"/>
              <a:buFont typeface="Gill Sans"/>
              <a:buNone/>
              <a:defRPr sz="1200"/>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Photo - Horizontal Reflection">
  <p:cSld name="Photo - Horizontal Reflection">
    <p:spTree>
      <p:nvGrpSpPr>
        <p:cNvPr id="1" name="Shape 81"/>
        <p:cNvGrpSpPr/>
        <p:nvPr/>
      </p:nvGrpSpPr>
      <p:grpSpPr>
        <a:xfrm>
          <a:off x="0" y="0"/>
          <a:ext cx="0" cy="0"/>
          <a:chOff x="0" y="0"/>
          <a:chExt cx="0" cy="0"/>
        </a:xfrm>
      </p:grpSpPr>
      <p:sp>
        <p:nvSpPr>
          <p:cNvPr id="82" name="Google Shape;82;p22"/>
          <p:cNvSpPr>
            <a:spLocks noGrp="1"/>
          </p:cNvSpPr>
          <p:nvPr>
            <p:ph type="pic" idx="2"/>
          </p:nvPr>
        </p:nvSpPr>
        <p:spPr>
          <a:xfrm>
            <a:off x="1937742" y="951012"/>
            <a:ext cx="4819501" cy="2411016"/>
          </a:xfrm>
          <a:prstGeom prst="rect">
            <a:avLst/>
          </a:prstGeom>
          <a:noFill/>
          <a:ln>
            <a:noFill/>
          </a:ln>
          <a:effectLst>
            <a:reflection stA="50000" endPos="40000" sy="-100000" algn="bl" rotWithShape="0"/>
          </a:effectLst>
        </p:spPr>
        <p:txBody>
          <a:bodyPr spcFirstLastPara="1" wrap="square" lIns="58925" tIns="29450" rIns="58925" bIns="29450" anchor="t" anchorCtr="0">
            <a:noAutofit/>
          </a:bodyPr>
          <a:lstStyle>
            <a:lvl1pPr marR="0" lvl="0" algn="l" rtl="0">
              <a:lnSpc>
                <a:spcPct val="100000"/>
              </a:lnSpc>
              <a:spcBef>
                <a:spcPts val="3100"/>
              </a:spcBef>
              <a:spcAft>
                <a:spcPts val="0"/>
              </a:spcAft>
              <a:buClr>
                <a:srgbClr val="FFFFFF"/>
              </a:buClr>
              <a:buSzPts val="4600"/>
              <a:buFont typeface="Gill Sans"/>
              <a:buChar char="•"/>
              <a:defRPr sz="2700" b="0" i="0" u="none" strike="noStrike" cap="none">
                <a:solidFill>
                  <a:srgbClr val="FFFFFF"/>
                </a:solidFill>
                <a:latin typeface="Gill Sans"/>
                <a:ea typeface="Gill Sans"/>
                <a:cs typeface="Gill Sans"/>
                <a:sym typeface="Gill Sans"/>
              </a:defRPr>
            </a:lvl1pPr>
            <a:lvl2pPr marR="0" lvl="1" algn="l" rtl="0">
              <a:lnSpc>
                <a:spcPct val="100000"/>
              </a:lnSpc>
              <a:spcBef>
                <a:spcPts val="3100"/>
              </a:spcBef>
              <a:spcAft>
                <a:spcPts val="0"/>
              </a:spcAft>
              <a:buClr>
                <a:srgbClr val="FFFFFF"/>
              </a:buClr>
              <a:buSzPts val="4600"/>
              <a:buFont typeface="Gill Sans"/>
              <a:buChar char="•"/>
              <a:defRPr sz="2700" b="0" i="0" u="none" strike="noStrike" cap="none">
                <a:solidFill>
                  <a:srgbClr val="FFFFFF"/>
                </a:solidFill>
                <a:latin typeface="Gill Sans"/>
                <a:ea typeface="Gill Sans"/>
                <a:cs typeface="Gill Sans"/>
                <a:sym typeface="Gill Sans"/>
              </a:defRPr>
            </a:lvl2pPr>
            <a:lvl3pPr marR="0" lvl="2" algn="l" rtl="0">
              <a:lnSpc>
                <a:spcPct val="100000"/>
              </a:lnSpc>
              <a:spcBef>
                <a:spcPts val="3100"/>
              </a:spcBef>
              <a:spcAft>
                <a:spcPts val="0"/>
              </a:spcAft>
              <a:buClr>
                <a:srgbClr val="FFFFFF"/>
              </a:buClr>
              <a:buSzPts val="4600"/>
              <a:buFont typeface="Gill Sans"/>
              <a:buChar char="•"/>
              <a:defRPr sz="2700" b="0" i="0" u="none" strike="noStrike" cap="none">
                <a:solidFill>
                  <a:srgbClr val="FFFFFF"/>
                </a:solidFill>
                <a:latin typeface="Gill Sans"/>
                <a:ea typeface="Gill Sans"/>
                <a:cs typeface="Gill Sans"/>
                <a:sym typeface="Gill Sans"/>
              </a:defRPr>
            </a:lvl3pPr>
            <a:lvl4pPr marR="0" lvl="3" algn="l" rtl="0">
              <a:lnSpc>
                <a:spcPct val="100000"/>
              </a:lnSpc>
              <a:spcBef>
                <a:spcPts val="3100"/>
              </a:spcBef>
              <a:spcAft>
                <a:spcPts val="0"/>
              </a:spcAft>
              <a:buClr>
                <a:srgbClr val="FFFFFF"/>
              </a:buClr>
              <a:buSzPts val="4600"/>
              <a:buFont typeface="Gill Sans"/>
              <a:buChar char="•"/>
              <a:defRPr sz="2700" b="0" i="0" u="none" strike="noStrike" cap="none">
                <a:solidFill>
                  <a:srgbClr val="FFFFFF"/>
                </a:solidFill>
                <a:latin typeface="Gill Sans"/>
                <a:ea typeface="Gill Sans"/>
                <a:cs typeface="Gill Sans"/>
                <a:sym typeface="Gill Sans"/>
              </a:defRPr>
            </a:lvl4pPr>
            <a:lvl5pPr marR="0" lvl="4" algn="l" rtl="0">
              <a:lnSpc>
                <a:spcPct val="100000"/>
              </a:lnSpc>
              <a:spcBef>
                <a:spcPts val="3100"/>
              </a:spcBef>
              <a:spcAft>
                <a:spcPts val="0"/>
              </a:spcAft>
              <a:buClr>
                <a:srgbClr val="FFFFFF"/>
              </a:buClr>
              <a:buSzPts val="4600"/>
              <a:buFont typeface="Gill Sans"/>
              <a:buChar char="•"/>
              <a:defRPr sz="2700" b="0" i="0" u="none" strike="noStrike" cap="none">
                <a:solidFill>
                  <a:srgbClr val="FFFFFF"/>
                </a:solidFill>
                <a:latin typeface="Gill Sans"/>
                <a:ea typeface="Gill Sans"/>
                <a:cs typeface="Gill Sans"/>
                <a:sym typeface="Gill Sans"/>
              </a:defRPr>
            </a:lvl5pPr>
            <a:lvl6pPr marR="0" lvl="5" algn="l" rtl="0">
              <a:lnSpc>
                <a:spcPct val="100000"/>
              </a:lnSpc>
              <a:spcBef>
                <a:spcPts val="3100"/>
              </a:spcBef>
              <a:spcAft>
                <a:spcPts val="0"/>
              </a:spcAft>
              <a:buClr>
                <a:srgbClr val="FFFFFF"/>
              </a:buClr>
              <a:buSzPts val="4600"/>
              <a:buFont typeface="Gill Sans"/>
              <a:buChar char="•"/>
              <a:defRPr sz="2700" b="0" i="0" u="none" strike="noStrike" cap="none">
                <a:solidFill>
                  <a:srgbClr val="FFFFFF"/>
                </a:solidFill>
                <a:latin typeface="Gill Sans"/>
                <a:ea typeface="Gill Sans"/>
                <a:cs typeface="Gill Sans"/>
                <a:sym typeface="Gill Sans"/>
              </a:defRPr>
            </a:lvl6pPr>
            <a:lvl7pPr marR="0" lvl="6" algn="l" rtl="0">
              <a:lnSpc>
                <a:spcPct val="100000"/>
              </a:lnSpc>
              <a:spcBef>
                <a:spcPts val="3100"/>
              </a:spcBef>
              <a:spcAft>
                <a:spcPts val="0"/>
              </a:spcAft>
              <a:buClr>
                <a:srgbClr val="FFFFFF"/>
              </a:buClr>
              <a:buSzPts val="4600"/>
              <a:buFont typeface="Gill Sans"/>
              <a:buChar char="•"/>
              <a:defRPr sz="2700" b="0" i="0" u="none" strike="noStrike" cap="none">
                <a:solidFill>
                  <a:srgbClr val="FFFFFF"/>
                </a:solidFill>
                <a:latin typeface="Gill Sans"/>
                <a:ea typeface="Gill Sans"/>
                <a:cs typeface="Gill Sans"/>
                <a:sym typeface="Gill Sans"/>
              </a:defRPr>
            </a:lvl7pPr>
            <a:lvl8pPr marR="0" lvl="7" algn="l" rtl="0">
              <a:lnSpc>
                <a:spcPct val="100000"/>
              </a:lnSpc>
              <a:spcBef>
                <a:spcPts val="3100"/>
              </a:spcBef>
              <a:spcAft>
                <a:spcPts val="0"/>
              </a:spcAft>
              <a:buClr>
                <a:srgbClr val="FFFFFF"/>
              </a:buClr>
              <a:buSzPts val="4600"/>
              <a:buFont typeface="Gill Sans"/>
              <a:buChar char="•"/>
              <a:defRPr sz="2700" b="0" i="0" u="none" strike="noStrike" cap="none">
                <a:solidFill>
                  <a:srgbClr val="FFFFFF"/>
                </a:solidFill>
                <a:latin typeface="Gill Sans"/>
                <a:ea typeface="Gill Sans"/>
                <a:cs typeface="Gill Sans"/>
                <a:sym typeface="Gill Sans"/>
              </a:defRPr>
            </a:lvl8pPr>
            <a:lvl9pPr marR="0" lvl="8" algn="l" rtl="0">
              <a:lnSpc>
                <a:spcPct val="100000"/>
              </a:lnSpc>
              <a:spcBef>
                <a:spcPts val="3100"/>
              </a:spcBef>
              <a:spcAft>
                <a:spcPts val="0"/>
              </a:spcAft>
              <a:buClr>
                <a:srgbClr val="FFFFFF"/>
              </a:buClr>
              <a:buSzPts val="4600"/>
              <a:buFont typeface="Gill Sans"/>
              <a:buChar char="•"/>
              <a:defRPr sz="2700" b="0" i="0" u="none" strike="noStrike" cap="none">
                <a:solidFill>
                  <a:srgbClr val="FFFFFF"/>
                </a:solidFill>
                <a:latin typeface="Gill Sans"/>
                <a:ea typeface="Gill Sans"/>
                <a:cs typeface="Gill Sans"/>
                <a:sym typeface="Gill Sans"/>
              </a:defRPr>
            </a:lvl9pPr>
          </a:lstStyle>
          <a:p>
            <a:endParaRPr/>
          </a:p>
        </p:txBody>
      </p:sp>
      <p:sp>
        <p:nvSpPr>
          <p:cNvPr id="83" name="Google Shape;83;p22"/>
          <p:cNvSpPr txBox="1">
            <a:spLocks noGrp="1"/>
          </p:cNvSpPr>
          <p:nvPr>
            <p:ph type="title"/>
          </p:nvPr>
        </p:nvSpPr>
        <p:spPr>
          <a:xfrm>
            <a:off x="892969" y="3884414"/>
            <a:ext cx="7358063" cy="897434"/>
          </a:xfrm>
          <a:prstGeom prst="rect">
            <a:avLst/>
          </a:prstGeom>
          <a:noFill/>
          <a:ln>
            <a:noFill/>
          </a:ln>
        </p:spPr>
        <p:txBody>
          <a:bodyPr spcFirstLastPara="1" wrap="square" lIns="32750" tIns="32750" rIns="32750" bIns="32750" anchor="ctr" anchorCtr="0">
            <a:noAutofit/>
          </a:bodyPr>
          <a:lstStyle>
            <a:lvl1pPr lvl="0" algn="ctr">
              <a:lnSpc>
                <a:spcPct val="100000"/>
              </a:lnSpc>
              <a:spcBef>
                <a:spcPts val="0"/>
              </a:spcBef>
              <a:spcAft>
                <a:spcPts val="0"/>
              </a:spcAft>
              <a:buClr>
                <a:srgbClr val="FFFFFF"/>
              </a:buClr>
              <a:buSzPts val="1200"/>
              <a:buNone/>
              <a:defRPr/>
            </a:lvl1pPr>
            <a:lvl2pPr lvl="1" algn="ctr">
              <a:lnSpc>
                <a:spcPct val="100000"/>
              </a:lnSpc>
              <a:spcBef>
                <a:spcPts val="0"/>
              </a:spcBef>
              <a:spcAft>
                <a:spcPts val="0"/>
              </a:spcAft>
              <a:buClr>
                <a:srgbClr val="FFFFFF"/>
              </a:buClr>
              <a:buSzPts val="1200"/>
              <a:buNone/>
              <a:defRPr/>
            </a:lvl2pPr>
            <a:lvl3pPr lvl="2" algn="ctr">
              <a:lnSpc>
                <a:spcPct val="100000"/>
              </a:lnSpc>
              <a:spcBef>
                <a:spcPts val="0"/>
              </a:spcBef>
              <a:spcAft>
                <a:spcPts val="0"/>
              </a:spcAft>
              <a:buClr>
                <a:srgbClr val="FFFFFF"/>
              </a:buClr>
              <a:buSzPts val="1200"/>
              <a:buNone/>
              <a:defRPr/>
            </a:lvl3pPr>
            <a:lvl4pPr lvl="3" algn="ctr">
              <a:lnSpc>
                <a:spcPct val="100000"/>
              </a:lnSpc>
              <a:spcBef>
                <a:spcPts val="0"/>
              </a:spcBef>
              <a:spcAft>
                <a:spcPts val="0"/>
              </a:spcAft>
              <a:buClr>
                <a:srgbClr val="FFFFFF"/>
              </a:buClr>
              <a:buSzPts val="1200"/>
              <a:buNone/>
              <a:defRPr/>
            </a:lvl4pPr>
            <a:lvl5pPr lvl="4" algn="ctr">
              <a:lnSpc>
                <a:spcPct val="100000"/>
              </a:lnSpc>
              <a:spcBef>
                <a:spcPts val="0"/>
              </a:spcBef>
              <a:spcAft>
                <a:spcPts val="0"/>
              </a:spcAft>
              <a:buClr>
                <a:srgbClr val="FFFFFF"/>
              </a:buClr>
              <a:buSzPts val="1200"/>
              <a:buNone/>
              <a:defRPr/>
            </a:lvl5pPr>
            <a:lvl6pPr lvl="5" algn="ctr">
              <a:lnSpc>
                <a:spcPct val="100000"/>
              </a:lnSpc>
              <a:spcBef>
                <a:spcPts val="0"/>
              </a:spcBef>
              <a:spcAft>
                <a:spcPts val="0"/>
              </a:spcAft>
              <a:buClr>
                <a:srgbClr val="FFFFFF"/>
              </a:buClr>
              <a:buSzPts val="1200"/>
              <a:buNone/>
              <a:defRPr/>
            </a:lvl6pPr>
            <a:lvl7pPr lvl="6" algn="ctr">
              <a:lnSpc>
                <a:spcPct val="100000"/>
              </a:lnSpc>
              <a:spcBef>
                <a:spcPts val="0"/>
              </a:spcBef>
              <a:spcAft>
                <a:spcPts val="0"/>
              </a:spcAft>
              <a:buClr>
                <a:srgbClr val="FFFFFF"/>
              </a:buClr>
              <a:buSzPts val="1200"/>
              <a:buNone/>
              <a:defRPr/>
            </a:lvl7pPr>
            <a:lvl8pPr lvl="7" algn="ctr">
              <a:lnSpc>
                <a:spcPct val="100000"/>
              </a:lnSpc>
              <a:spcBef>
                <a:spcPts val="0"/>
              </a:spcBef>
              <a:spcAft>
                <a:spcPts val="0"/>
              </a:spcAft>
              <a:buClr>
                <a:srgbClr val="FFFFFF"/>
              </a:buClr>
              <a:buSzPts val="1200"/>
              <a:buNone/>
              <a:defRPr/>
            </a:lvl8pPr>
            <a:lvl9pPr lvl="8" algn="ctr">
              <a:lnSpc>
                <a:spcPct val="100000"/>
              </a:lnSpc>
              <a:spcBef>
                <a:spcPts val="0"/>
              </a:spcBef>
              <a:spcAft>
                <a:spcPts val="0"/>
              </a:spcAft>
              <a:buClr>
                <a:srgbClr val="FFFFFF"/>
              </a:buClr>
              <a:buSzPts val="1200"/>
              <a:buNone/>
              <a:defRPr/>
            </a:lvl9pPr>
          </a:lstStyle>
          <a:p>
            <a:endParaRPr/>
          </a:p>
        </p:txBody>
      </p:sp>
      <p:sp>
        <p:nvSpPr>
          <p:cNvPr id="84" name="Google Shape;84;p22"/>
          <p:cNvSpPr txBox="1">
            <a:spLocks noGrp="1"/>
          </p:cNvSpPr>
          <p:nvPr>
            <p:ph type="sldNum" idx="12"/>
          </p:nvPr>
        </p:nvSpPr>
        <p:spPr>
          <a:xfrm>
            <a:off x="4446984" y="4882307"/>
            <a:ext cx="241102" cy="194221"/>
          </a:xfrm>
          <a:prstGeom prst="rect">
            <a:avLst/>
          </a:prstGeom>
          <a:noFill/>
          <a:ln>
            <a:noFill/>
          </a:ln>
        </p:spPr>
        <p:txBody>
          <a:bodyPr spcFirstLastPara="1" wrap="square" lIns="32750" tIns="32750" rIns="32750" bIns="32750" anchor="b" anchorCtr="0">
            <a:noAutofit/>
          </a:bodyPr>
          <a:lstStyle>
            <a:lvl1pPr marL="0" lvl="0" indent="0" algn="ctr">
              <a:lnSpc>
                <a:spcPct val="100000"/>
              </a:lnSpc>
              <a:spcBef>
                <a:spcPts val="0"/>
              </a:spcBef>
              <a:spcAft>
                <a:spcPts val="0"/>
              </a:spcAft>
              <a:buClr>
                <a:srgbClr val="FFFFFF"/>
              </a:buClr>
              <a:buSzPts val="1200"/>
              <a:buFont typeface="Gill Sans"/>
              <a:buNone/>
              <a:defRPr sz="1200"/>
            </a:lvl1pPr>
            <a:lvl2pPr marL="0" lvl="1" indent="0" algn="ctr">
              <a:lnSpc>
                <a:spcPct val="100000"/>
              </a:lnSpc>
              <a:spcBef>
                <a:spcPts val="0"/>
              </a:spcBef>
              <a:spcAft>
                <a:spcPts val="0"/>
              </a:spcAft>
              <a:buClr>
                <a:srgbClr val="FFFFFF"/>
              </a:buClr>
              <a:buSzPts val="1200"/>
              <a:buFont typeface="Gill Sans"/>
              <a:buNone/>
              <a:defRPr sz="1200"/>
            </a:lvl2pPr>
            <a:lvl3pPr marL="0" lvl="2" indent="0" algn="ctr">
              <a:lnSpc>
                <a:spcPct val="100000"/>
              </a:lnSpc>
              <a:spcBef>
                <a:spcPts val="0"/>
              </a:spcBef>
              <a:spcAft>
                <a:spcPts val="0"/>
              </a:spcAft>
              <a:buClr>
                <a:srgbClr val="FFFFFF"/>
              </a:buClr>
              <a:buSzPts val="1200"/>
              <a:buFont typeface="Gill Sans"/>
              <a:buNone/>
              <a:defRPr sz="1200"/>
            </a:lvl3pPr>
            <a:lvl4pPr marL="0" lvl="3" indent="0" algn="ctr">
              <a:lnSpc>
                <a:spcPct val="100000"/>
              </a:lnSpc>
              <a:spcBef>
                <a:spcPts val="0"/>
              </a:spcBef>
              <a:spcAft>
                <a:spcPts val="0"/>
              </a:spcAft>
              <a:buClr>
                <a:srgbClr val="FFFFFF"/>
              </a:buClr>
              <a:buSzPts val="1200"/>
              <a:buFont typeface="Gill Sans"/>
              <a:buNone/>
              <a:defRPr sz="1200"/>
            </a:lvl4pPr>
            <a:lvl5pPr marL="0" lvl="4" indent="0" algn="ctr">
              <a:lnSpc>
                <a:spcPct val="100000"/>
              </a:lnSpc>
              <a:spcBef>
                <a:spcPts val="0"/>
              </a:spcBef>
              <a:spcAft>
                <a:spcPts val="0"/>
              </a:spcAft>
              <a:buClr>
                <a:srgbClr val="FFFFFF"/>
              </a:buClr>
              <a:buSzPts val="1200"/>
              <a:buFont typeface="Gill Sans"/>
              <a:buNone/>
              <a:defRPr sz="1200"/>
            </a:lvl5pPr>
            <a:lvl6pPr marL="0" lvl="5" indent="0" algn="ctr">
              <a:lnSpc>
                <a:spcPct val="100000"/>
              </a:lnSpc>
              <a:spcBef>
                <a:spcPts val="0"/>
              </a:spcBef>
              <a:spcAft>
                <a:spcPts val="0"/>
              </a:spcAft>
              <a:buClr>
                <a:srgbClr val="FFFFFF"/>
              </a:buClr>
              <a:buSzPts val="1200"/>
              <a:buFont typeface="Gill Sans"/>
              <a:buNone/>
              <a:defRPr sz="1200"/>
            </a:lvl6pPr>
            <a:lvl7pPr marL="0" lvl="6" indent="0" algn="ctr">
              <a:lnSpc>
                <a:spcPct val="100000"/>
              </a:lnSpc>
              <a:spcBef>
                <a:spcPts val="0"/>
              </a:spcBef>
              <a:spcAft>
                <a:spcPts val="0"/>
              </a:spcAft>
              <a:buClr>
                <a:srgbClr val="FFFFFF"/>
              </a:buClr>
              <a:buSzPts val="1200"/>
              <a:buFont typeface="Gill Sans"/>
              <a:buNone/>
              <a:defRPr sz="1200"/>
            </a:lvl7pPr>
            <a:lvl8pPr marL="0" lvl="7" indent="0" algn="ctr">
              <a:lnSpc>
                <a:spcPct val="100000"/>
              </a:lnSpc>
              <a:spcBef>
                <a:spcPts val="0"/>
              </a:spcBef>
              <a:spcAft>
                <a:spcPts val="0"/>
              </a:spcAft>
              <a:buClr>
                <a:srgbClr val="FFFFFF"/>
              </a:buClr>
              <a:buSzPts val="1200"/>
              <a:buFont typeface="Gill Sans"/>
              <a:buNone/>
              <a:defRPr sz="1200"/>
            </a:lvl8pPr>
            <a:lvl9pPr marL="0" lvl="8" indent="0" algn="ctr">
              <a:lnSpc>
                <a:spcPct val="100000"/>
              </a:lnSpc>
              <a:spcBef>
                <a:spcPts val="0"/>
              </a:spcBef>
              <a:spcAft>
                <a:spcPts val="0"/>
              </a:spcAft>
              <a:buClr>
                <a:srgbClr val="FFFFFF"/>
              </a:buClr>
              <a:buSzPts val="1200"/>
              <a:buFont typeface="Gill Sans"/>
              <a:buNone/>
              <a:defRPr sz="1200"/>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Photo - Vertical">
  <p:cSld name="Photo - Vertical">
    <p:spTree>
      <p:nvGrpSpPr>
        <p:cNvPr id="1" name="Shape 85"/>
        <p:cNvGrpSpPr/>
        <p:nvPr/>
      </p:nvGrpSpPr>
      <p:grpSpPr>
        <a:xfrm>
          <a:off x="0" y="0"/>
          <a:ext cx="0" cy="0"/>
          <a:chOff x="0" y="0"/>
          <a:chExt cx="0" cy="0"/>
        </a:xfrm>
      </p:grpSpPr>
      <p:sp>
        <p:nvSpPr>
          <p:cNvPr id="86" name="Google Shape;86;p23"/>
          <p:cNvSpPr>
            <a:spLocks noGrp="1"/>
          </p:cNvSpPr>
          <p:nvPr>
            <p:ph type="pic" idx="2"/>
          </p:nvPr>
        </p:nvSpPr>
        <p:spPr>
          <a:xfrm>
            <a:off x="4884539" y="763488"/>
            <a:ext cx="3214688" cy="3614351"/>
          </a:xfrm>
          <a:prstGeom prst="rect">
            <a:avLst/>
          </a:prstGeom>
          <a:noFill/>
          <a:ln>
            <a:noFill/>
          </a:ln>
        </p:spPr>
        <p:txBody>
          <a:bodyPr spcFirstLastPara="1" wrap="square" lIns="58925" tIns="29450" rIns="58925" bIns="29450" anchor="t" anchorCtr="0">
            <a:noAutofit/>
          </a:bodyPr>
          <a:lstStyle>
            <a:lvl1pPr marR="0" lvl="0" algn="l" rtl="0">
              <a:lnSpc>
                <a:spcPct val="100000"/>
              </a:lnSpc>
              <a:spcBef>
                <a:spcPts val="3100"/>
              </a:spcBef>
              <a:spcAft>
                <a:spcPts val="0"/>
              </a:spcAft>
              <a:buClr>
                <a:srgbClr val="FFFFFF"/>
              </a:buClr>
              <a:buSzPts val="4600"/>
              <a:buFont typeface="Gill Sans"/>
              <a:buChar char="•"/>
              <a:defRPr sz="2700" b="0" i="0" u="none" strike="noStrike" cap="none">
                <a:solidFill>
                  <a:srgbClr val="FFFFFF"/>
                </a:solidFill>
                <a:latin typeface="Gill Sans"/>
                <a:ea typeface="Gill Sans"/>
                <a:cs typeface="Gill Sans"/>
                <a:sym typeface="Gill Sans"/>
              </a:defRPr>
            </a:lvl1pPr>
            <a:lvl2pPr marR="0" lvl="1" algn="l" rtl="0">
              <a:lnSpc>
                <a:spcPct val="100000"/>
              </a:lnSpc>
              <a:spcBef>
                <a:spcPts val="3100"/>
              </a:spcBef>
              <a:spcAft>
                <a:spcPts val="0"/>
              </a:spcAft>
              <a:buClr>
                <a:srgbClr val="FFFFFF"/>
              </a:buClr>
              <a:buSzPts val="4600"/>
              <a:buFont typeface="Gill Sans"/>
              <a:buChar char="•"/>
              <a:defRPr sz="2700" b="0" i="0" u="none" strike="noStrike" cap="none">
                <a:solidFill>
                  <a:srgbClr val="FFFFFF"/>
                </a:solidFill>
                <a:latin typeface="Gill Sans"/>
                <a:ea typeface="Gill Sans"/>
                <a:cs typeface="Gill Sans"/>
                <a:sym typeface="Gill Sans"/>
              </a:defRPr>
            </a:lvl2pPr>
            <a:lvl3pPr marR="0" lvl="2" algn="l" rtl="0">
              <a:lnSpc>
                <a:spcPct val="100000"/>
              </a:lnSpc>
              <a:spcBef>
                <a:spcPts val="3100"/>
              </a:spcBef>
              <a:spcAft>
                <a:spcPts val="0"/>
              </a:spcAft>
              <a:buClr>
                <a:srgbClr val="FFFFFF"/>
              </a:buClr>
              <a:buSzPts val="4600"/>
              <a:buFont typeface="Gill Sans"/>
              <a:buChar char="•"/>
              <a:defRPr sz="2700" b="0" i="0" u="none" strike="noStrike" cap="none">
                <a:solidFill>
                  <a:srgbClr val="FFFFFF"/>
                </a:solidFill>
                <a:latin typeface="Gill Sans"/>
                <a:ea typeface="Gill Sans"/>
                <a:cs typeface="Gill Sans"/>
                <a:sym typeface="Gill Sans"/>
              </a:defRPr>
            </a:lvl3pPr>
            <a:lvl4pPr marR="0" lvl="3" algn="l" rtl="0">
              <a:lnSpc>
                <a:spcPct val="100000"/>
              </a:lnSpc>
              <a:spcBef>
                <a:spcPts val="3100"/>
              </a:spcBef>
              <a:spcAft>
                <a:spcPts val="0"/>
              </a:spcAft>
              <a:buClr>
                <a:srgbClr val="FFFFFF"/>
              </a:buClr>
              <a:buSzPts val="4600"/>
              <a:buFont typeface="Gill Sans"/>
              <a:buChar char="•"/>
              <a:defRPr sz="2700" b="0" i="0" u="none" strike="noStrike" cap="none">
                <a:solidFill>
                  <a:srgbClr val="FFFFFF"/>
                </a:solidFill>
                <a:latin typeface="Gill Sans"/>
                <a:ea typeface="Gill Sans"/>
                <a:cs typeface="Gill Sans"/>
                <a:sym typeface="Gill Sans"/>
              </a:defRPr>
            </a:lvl4pPr>
            <a:lvl5pPr marR="0" lvl="4" algn="l" rtl="0">
              <a:lnSpc>
                <a:spcPct val="100000"/>
              </a:lnSpc>
              <a:spcBef>
                <a:spcPts val="3100"/>
              </a:spcBef>
              <a:spcAft>
                <a:spcPts val="0"/>
              </a:spcAft>
              <a:buClr>
                <a:srgbClr val="FFFFFF"/>
              </a:buClr>
              <a:buSzPts val="4600"/>
              <a:buFont typeface="Gill Sans"/>
              <a:buChar char="•"/>
              <a:defRPr sz="2700" b="0" i="0" u="none" strike="noStrike" cap="none">
                <a:solidFill>
                  <a:srgbClr val="FFFFFF"/>
                </a:solidFill>
                <a:latin typeface="Gill Sans"/>
                <a:ea typeface="Gill Sans"/>
                <a:cs typeface="Gill Sans"/>
                <a:sym typeface="Gill Sans"/>
              </a:defRPr>
            </a:lvl5pPr>
            <a:lvl6pPr marR="0" lvl="5" algn="l" rtl="0">
              <a:lnSpc>
                <a:spcPct val="100000"/>
              </a:lnSpc>
              <a:spcBef>
                <a:spcPts val="3100"/>
              </a:spcBef>
              <a:spcAft>
                <a:spcPts val="0"/>
              </a:spcAft>
              <a:buClr>
                <a:srgbClr val="FFFFFF"/>
              </a:buClr>
              <a:buSzPts val="4600"/>
              <a:buFont typeface="Gill Sans"/>
              <a:buChar char="•"/>
              <a:defRPr sz="2700" b="0" i="0" u="none" strike="noStrike" cap="none">
                <a:solidFill>
                  <a:srgbClr val="FFFFFF"/>
                </a:solidFill>
                <a:latin typeface="Gill Sans"/>
                <a:ea typeface="Gill Sans"/>
                <a:cs typeface="Gill Sans"/>
                <a:sym typeface="Gill Sans"/>
              </a:defRPr>
            </a:lvl6pPr>
            <a:lvl7pPr marR="0" lvl="6" algn="l" rtl="0">
              <a:lnSpc>
                <a:spcPct val="100000"/>
              </a:lnSpc>
              <a:spcBef>
                <a:spcPts val="3100"/>
              </a:spcBef>
              <a:spcAft>
                <a:spcPts val="0"/>
              </a:spcAft>
              <a:buClr>
                <a:srgbClr val="FFFFFF"/>
              </a:buClr>
              <a:buSzPts val="4600"/>
              <a:buFont typeface="Gill Sans"/>
              <a:buChar char="•"/>
              <a:defRPr sz="2700" b="0" i="0" u="none" strike="noStrike" cap="none">
                <a:solidFill>
                  <a:srgbClr val="FFFFFF"/>
                </a:solidFill>
                <a:latin typeface="Gill Sans"/>
                <a:ea typeface="Gill Sans"/>
                <a:cs typeface="Gill Sans"/>
                <a:sym typeface="Gill Sans"/>
              </a:defRPr>
            </a:lvl7pPr>
            <a:lvl8pPr marR="0" lvl="7" algn="l" rtl="0">
              <a:lnSpc>
                <a:spcPct val="100000"/>
              </a:lnSpc>
              <a:spcBef>
                <a:spcPts val="3100"/>
              </a:spcBef>
              <a:spcAft>
                <a:spcPts val="0"/>
              </a:spcAft>
              <a:buClr>
                <a:srgbClr val="FFFFFF"/>
              </a:buClr>
              <a:buSzPts val="4600"/>
              <a:buFont typeface="Gill Sans"/>
              <a:buChar char="•"/>
              <a:defRPr sz="2700" b="0" i="0" u="none" strike="noStrike" cap="none">
                <a:solidFill>
                  <a:srgbClr val="FFFFFF"/>
                </a:solidFill>
                <a:latin typeface="Gill Sans"/>
                <a:ea typeface="Gill Sans"/>
                <a:cs typeface="Gill Sans"/>
                <a:sym typeface="Gill Sans"/>
              </a:defRPr>
            </a:lvl8pPr>
            <a:lvl9pPr marR="0" lvl="8" algn="l" rtl="0">
              <a:lnSpc>
                <a:spcPct val="100000"/>
              </a:lnSpc>
              <a:spcBef>
                <a:spcPts val="3100"/>
              </a:spcBef>
              <a:spcAft>
                <a:spcPts val="0"/>
              </a:spcAft>
              <a:buClr>
                <a:srgbClr val="FFFFFF"/>
              </a:buClr>
              <a:buSzPts val="4600"/>
              <a:buFont typeface="Gill Sans"/>
              <a:buChar char="•"/>
              <a:defRPr sz="2700" b="0" i="0" u="none" strike="noStrike" cap="none">
                <a:solidFill>
                  <a:srgbClr val="FFFFFF"/>
                </a:solidFill>
                <a:latin typeface="Gill Sans"/>
                <a:ea typeface="Gill Sans"/>
                <a:cs typeface="Gill Sans"/>
                <a:sym typeface="Gill Sans"/>
              </a:defRPr>
            </a:lvl9pPr>
          </a:lstStyle>
          <a:p>
            <a:endParaRPr/>
          </a:p>
        </p:txBody>
      </p:sp>
      <p:sp>
        <p:nvSpPr>
          <p:cNvPr id="87" name="Google Shape;87;p23"/>
          <p:cNvSpPr txBox="1">
            <a:spLocks noGrp="1"/>
          </p:cNvSpPr>
          <p:nvPr>
            <p:ph type="title"/>
          </p:nvPr>
        </p:nvSpPr>
        <p:spPr>
          <a:xfrm>
            <a:off x="446484" y="803672"/>
            <a:ext cx="4125516" cy="1741289"/>
          </a:xfrm>
          <a:prstGeom prst="rect">
            <a:avLst/>
          </a:prstGeom>
          <a:noFill/>
          <a:ln>
            <a:noFill/>
          </a:ln>
        </p:spPr>
        <p:txBody>
          <a:bodyPr spcFirstLastPara="1" wrap="square" lIns="32750" tIns="32750" rIns="32750" bIns="32750" anchor="b" anchorCtr="0">
            <a:noAutofit/>
          </a:bodyPr>
          <a:lstStyle>
            <a:lvl1pPr lvl="0" algn="ctr">
              <a:lnSpc>
                <a:spcPct val="100000"/>
              </a:lnSpc>
              <a:spcBef>
                <a:spcPts val="0"/>
              </a:spcBef>
              <a:spcAft>
                <a:spcPts val="0"/>
              </a:spcAft>
              <a:buClr>
                <a:srgbClr val="FFFFFF"/>
              </a:buClr>
              <a:buSzPts val="4500"/>
              <a:buFont typeface="Gill Sans"/>
              <a:buNone/>
              <a:defRPr sz="4500"/>
            </a:lvl1pPr>
            <a:lvl2pPr lvl="1" algn="ctr">
              <a:lnSpc>
                <a:spcPct val="100000"/>
              </a:lnSpc>
              <a:spcBef>
                <a:spcPts val="0"/>
              </a:spcBef>
              <a:spcAft>
                <a:spcPts val="0"/>
              </a:spcAft>
              <a:buClr>
                <a:srgbClr val="FFFFFF"/>
              </a:buClr>
              <a:buSzPts val="1200"/>
              <a:buNone/>
              <a:defRPr/>
            </a:lvl2pPr>
            <a:lvl3pPr lvl="2" algn="ctr">
              <a:lnSpc>
                <a:spcPct val="100000"/>
              </a:lnSpc>
              <a:spcBef>
                <a:spcPts val="0"/>
              </a:spcBef>
              <a:spcAft>
                <a:spcPts val="0"/>
              </a:spcAft>
              <a:buClr>
                <a:srgbClr val="FFFFFF"/>
              </a:buClr>
              <a:buSzPts val="1200"/>
              <a:buNone/>
              <a:defRPr/>
            </a:lvl3pPr>
            <a:lvl4pPr lvl="3" algn="ctr">
              <a:lnSpc>
                <a:spcPct val="100000"/>
              </a:lnSpc>
              <a:spcBef>
                <a:spcPts val="0"/>
              </a:spcBef>
              <a:spcAft>
                <a:spcPts val="0"/>
              </a:spcAft>
              <a:buClr>
                <a:srgbClr val="FFFFFF"/>
              </a:buClr>
              <a:buSzPts val="1200"/>
              <a:buNone/>
              <a:defRPr/>
            </a:lvl4pPr>
            <a:lvl5pPr lvl="4" algn="ctr">
              <a:lnSpc>
                <a:spcPct val="100000"/>
              </a:lnSpc>
              <a:spcBef>
                <a:spcPts val="0"/>
              </a:spcBef>
              <a:spcAft>
                <a:spcPts val="0"/>
              </a:spcAft>
              <a:buClr>
                <a:srgbClr val="FFFFFF"/>
              </a:buClr>
              <a:buSzPts val="1200"/>
              <a:buNone/>
              <a:defRPr/>
            </a:lvl5pPr>
            <a:lvl6pPr lvl="5" algn="ctr">
              <a:lnSpc>
                <a:spcPct val="100000"/>
              </a:lnSpc>
              <a:spcBef>
                <a:spcPts val="0"/>
              </a:spcBef>
              <a:spcAft>
                <a:spcPts val="0"/>
              </a:spcAft>
              <a:buClr>
                <a:srgbClr val="FFFFFF"/>
              </a:buClr>
              <a:buSzPts val="1200"/>
              <a:buNone/>
              <a:defRPr/>
            </a:lvl6pPr>
            <a:lvl7pPr lvl="6" algn="ctr">
              <a:lnSpc>
                <a:spcPct val="100000"/>
              </a:lnSpc>
              <a:spcBef>
                <a:spcPts val="0"/>
              </a:spcBef>
              <a:spcAft>
                <a:spcPts val="0"/>
              </a:spcAft>
              <a:buClr>
                <a:srgbClr val="FFFFFF"/>
              </a:buClr>
              <a:buSzPts val="1200"/>
              <a:buNone/>
              <a:defRPr/>
            </a:lvl7pPr>
            <a:lvl8pPr lvl="7" algn="ctr">
              <a:lnSpc>
                <a:spcPct val="100000"/>
              </a:lnSpc>
              <a:spcBef>
                <a:spcPts val="0"/>
              </a:spcBef>
              <a:spcAft>
                <a:spcPts val="0"/>
              </a:spcAft>
              <a:buClr>
                <a:srgbClr val="FFFFFF"/>
              </a:buClr>
              <a:buSzPts val="1200"/>
              <a:buNone/>
              <a:defRPr/>
            </a:lvl8pPr>
            <a:lvl9pPr lvl="8" algn="ctr">
              <a:lnSpc>
                <a:spcPct val="100000"/>
              </a:lnSpc>
              <a:spcBef>
                <a:spcPts val="0"/>
              </a:spcBef>
              <a:spcAft>
                <a:spcPts val="0"/>
              </a:spcAft>
              <a:buClr>
                <a:srgbClr val="FFFFFF"/>
              </a:buClr>
              <a:buSzPts val="1200"/>
              <a:buNone/>
              <a:defRPr/>
            </a:lvl9pPr>
          </a:lstStyle>
          <a:p>
            <a:endParaRPr/>
          </a:p>
        </p:txBody>
      </p:sp>
      <p:sp>
        <p:nvSpPr>
          <p:cNvPr id="88" name="Google Shape;88;p23"/>
          <p:cNvSpPr txBox="1">
            <a:spLocks noGrp="1"/>
          </p:cNvSpPr>
          <p:nvPr>
            <p:ph type="body" idx="1"/>
          </p:nvPr>
        </p:nvSpPr>
        <p:spPr>
          <a:xfrm>
            <a:off x="446484" y="2585145"/>
            <a:ext cx="4125516" cy="1741289"/>
          </a:xfrm>
          <a:prstGeom prst="rect">
            <a:avLst/>
          </a:prstGeom>
          <a:noFill/>
          <a:ln>
            <a:noFill/>
          </a:ln>
        </p:spPr>
        <p:txBody>
          <a:bodyPr spcFirstLastPara="1" wrap="square" lIns="32750" tIns="32750" rIns="32750" bIns="32750" anchor="t" anchorCtr="0">
            <a:noAutofit/>
          </a:bodyPr>
          <a:lstStyle>
            <a:lvl1pPr marL="457200" lvl="0" indent="-228600" algn="ctr">
              <a:lnSpc>
                <a:spcPct val="100000"/>
              </a:lnSpc>
              <a:spcBef>
                <a:spcPts val="0"/>
              </a:spcBef>
              <a:spcAft>
                <a:spcPts val="0"/>
              </a:spcAft>
              <a:buClr>
                <a:srgbClr val="FFFFFF"/>
              </a:buClr>
              <a:buSzPts val="2200"/>
              <a:buFont typeface="Gill Sans"/>
              <a:buNone/>
              <a:defRPr sz="2200"/>
            </a:lvl1pPr>
            <a:lvl2pPr marL="914400" lvl="1" indent="-228600" algn="ctr">
              <a:lnSpc>
                <a:spcPct val="100000"/>
              </a:lnSpc>
              <a:spcBef>
                <a:spcPts val="0"/>
              </a:spcBef>
              <a:spcAft>
                <a:spcPts val="0"/>
              </a:spcAft>
              <a:buClr>
                <a:srgbClr val="FFFFFF"/>
              </a:buClr>
              <a:buSzPts val="2200"/>
              <a:buFont typeface="Gill Sans"/>
              <a:buNone/>
              <a:defRPr sz="2200"/>
            </a:lvl2pPr>
            <a:lvl3pPr marL="1371600" lvl="2" indent="-228600" algn="ctr">
              <a:lnSpc>
                <a:spcPct val="100000"/>
              </a:lnSpc>
              <a:spcBef>
                <a:spcPts val="0"/>
              </a:spcBef>
              <a:spcAft>
                <a:spcPts val="0"/>
              </a:spcAft>
              <a:buClr>
                <a:srgbClr val="FFFFFF"/>
              </a:buClr>
              <a:buSzPts val="2200"/>
              <a:buFont typeface="Gill Sans"/>
              <a:buNone/>
              <a:defRPr sz="2200"/>
            </a:lvl3pPr>
            <a:lvl4pPr marL="1828800" lvl="3" indent="-228600" algn="ctr">
              <a:lnSpc>
                <a:spcPct val="100000"/>
              </a:lnSpc>
              <a:spcBef>
                <a:spcPts val="0"/>
              </a:spcBef>
              <a:spcAft>
                <a:spcPts val="0"/>
              </a:spcAft>
              <a:buClr>
                <a:srgbClr val="FFFFFF"/>
              </a:buClr>
              <a:buSzPts val="2200"/>
              <a:buFont typeface="Gill Sans"/>
              <a:buNone/>
              <a:defRPr sz="2200"/>
            </a:lvl4pPr>
            <a:lvl5pPr marL="2286000" lvl="4" indent="-228600" algn="ctr">
              <a:lnSpc>
                <a:spcPct val="100000"/>
              </a:lnSpc>
              <a:spcBef>
                <a:spcPts val="0"/>
              </a:spcBef>
              <a:spcAft>
                <a:spcPts val="0"/>
              </a:spcAft>
              <a:buClr>
                <a:srgbClr val="FFFFFF"/>
              </a:buClr>
              <a:buSzPts val="2200"/>
              <a:buFont typeface="Gill Sans"/>
              <a:buNone/>
              <a:defRPr sz="2200"/>
            </a:lvl5pPr>
            <a:lvl6pPr marL="2743200" lvl="5" indent="-355600" algn="l">
              <a:lnSpc>
                <a:spcPct val="100000"/>
              </a:lnSpc>
              <a:spcBef>
                <a:spcPts val="3100"/>
              </a:spcBef>
              <a:spcAft>
                <a:spcPts val="0"/>
              </a:spcAft>
              <a:buClr>
                <a:srgbClr val="FFFFFF"/>
              </a:buClr>
              <a:buSzPts val="2000"/>
              <a:buChar char="•"/>
              <a:defRPr/>
            </a:lvl6pPr>
            <a:lvl7pPr marL="3200400" lvl="6" indent="-355600" algn="l">
              <a:lnSpc>
                <a:spcPct val="100000"/>
              </a:lnSpc>
              <a:spcBef>
                <a:spcPts val="3100"/>
              </a:spcBef>
              <a:spcAft>
                <a:spcPts val="0"/>
              </a:spcAft>
              <a:buClr>
                <a:srgbClr val="FFFFFF"/>
              </a:buClr>
              <a:buSzPts val="2000"/>
              <a:buChar char="•"/>
              <a:defRPr/>
            </a:lvl7pPr>
            <a:lvl8pPr marL="3657600" lvl="7" indent="-355600" algn="l">
              <a:lnSpc>
                <a:spcPct val="100000"/>
              </a:lnSpc>
              <a:spcBef>
                <a:spcPts val="3100"/>
              </a:spcBef>
              <a:spcAft>
                <a:spcPts val="0"/>
              </a:spcAft>
              <a:buClr>
                <a:srgbClr val="FFFFFF"/>
              </a:buClr>
              <a:buSzPts val="2000"/>
              <a:buChar char="•"/>
              <a:defRPr/>
            </a:lvl8pPr>
            <a:lvl9pPr marL="4114800" lvl="8" indent="-355600" algn="l">
              <a:lnSpc>
                <a:spcPct val="100000"/>
              </a:lnSpc>
              <a:spcBef>
                <a:spcPts val="3100"/>
              </a:spcBef>
              <a:spcAft>
                <a:spcPts val="0"/>
              </a:spcAft>
              <a:buClr>
                <a:srgbClr val="FFFFFF"/>
              </a:buClr>
              <a:buSzPts val="2000"/>
              <a:buChar char="•"/>
              <a:defRPr/>
            </a:lvl9pPr>
          </a:lstStyle>
          <a:p>
            <a:endParaRPr/>
          </a:p>
        </p:txBody>
      </p:sp>
      <p:sp>
        <p:nvSpPr>
          <p:cNvPr id="89" name="Google Shape;89;p23"/>
          <p:cNvSpPr txBox="1">
            <a:spLocks noGrp="1"/>
          </p:cNvSpPr>
          <p:nvPr>
            <p:ph type="sldNum" idx="12"/>
          </p:nvPr>
        </p:nvSpPr>
        <p:spPr>
          <a:xfrm>
            <a:off x="4446984" y="4882307"/>
            <a:ext cx="241102" cy="194221"/>
          </a:xfrm>
          <a:prstGeom prst="rect">
            <a:avLst/>
          </a:prstGeom>
          <a:noFill/>
          <a:ln>
            <a:noFill/>
          </a:ln>
        </p:spPr>
        <p:txBody>
          <a:bodyPr spcFirstLastPara="1" wrap="square" lIns="32750" tIns="32750" rIns="32750" bIns="32750" anchor="b" anchorCtr="0">
            <a:noAutofit/>
          </a:bodyPr>
          <a:lstStyle>
            <a:lvl1pPr marL="0" lvl="0" indent="0" algn="ctr">
              <a:lnSpc>
                <a:spcPct val="100000"/>
              </a:lnSpc>
              <a:spcBef>
                <a:spcPts val="0"/>
              </a:spcBef>
              <a:spcAft>
                <a:spcPts val="0"/>
              </a:spcAft>
              <a:buClr>
                <a:srgbClr val="FFFFFF"/>
              </a:buClr>
              <a:buSzPts val="1200"/>
              <a:buFont typeface="Gill Sans"/>
              <a:buNone/>
              <a:defRPr sz="1200"/>
            </a:lvl1pPr>
            <a:lvl2pPr marL="0" lvl="1" indent="0" algn="ctr">
              <a:lnSpc>
                <a:spcPct val="100000"/>
              </a:lnSpc>
              <a:spcBef>
                <a:spcPts val="0"/>
              </a:spcBef>
              <a:spcAft>
                <a:spcPts val="0"/>
              </a:spcAft>
              <a:buClr>
                <a:srgbClr val="FFFFFF"/>
              </a:buClr>
              <a:buSzPts val="1200"/>
              <a:buFont typeface="Gill Sans"/>
              <a:buNone/>
              <a:defRPr sz="1200"/>
            </a:lvl2pPr>
            <a:lvl3pPr marL="0" lvl="2" indent="0" algn="ctr">
              <a:lnSpc>
                <a:spcPct val="100000"/>
              </a:lnSpc>
              <a:spcBef>
                <a:spcPts val="0"/>
              </a:spcBef>
              <a:spcAft>
                <a:spcPts val="0"/>
              </a:spcAft>
              <a:buClr>
                <a:srgbClr val="FFFFFF"/>
              </a:buClr>
              <a:buSzPts val="1200"/>
              <a:buFont typeface="Gill Sans"/>
              <a:buNone/>
              <a:defRPr sz="1200"/>
            </a:lvl3pPr>
            <a:lvl4pPr marL="0" lvl="3" indent="0" algn="ctr">
              <a:lnSpc>
                <a:spcPct val="100000"/>
              </a:lnSpc>
              <a:spcBef>
                <a:spcPts val="0"/>
              </a:spcBef>
              <a:spcAft>
                <a:spcPts val="0"/>
              </a:spcAft>
              <a:buClr>
                <a:srgbClr val="FFFFFF"/>
              </a:buClr>
              <a:buSzPts val="1200"/>
              <a:buFont typeface="Gill Sans"/>
              <a:buNone/>
              <a:defRPr sz="1200"/>
            </a:lvl4pPr>
            <a:lvl5pPr marL="0" lvl="4" indent="0" algn="ctr">
              <a:lnSpc>
                <a:spcPct val="100000"/>
              </a:lnSpc>
              <a:spcBef>
                <a:spcPts val="0"/>
              </a:spcBef>
              <a:spcAft>
                <a:spcPts val="0"/>
              </a:spcAft>
              <a:buClr>
                <a:srgbClr val="FFFFFF"/>
              </a:buClr>
              <a:buSzPts val="1200"/>
              <a:buFont typeface="Gill Sans"/>
              <a:buNone/>
              <a:defRPr sz="1200"/>
            </a:lvl5pPr>
            <a:lvl6pPr marL="0" lvl="5" indent="0" algn="ctr">
              <a:lnSpc>
                <a:spcPct val="100000"/>
              </a:lnSpc>
              <a:spcBef>
                <a:spcPts val="0"/>
              </a:spcBef>
              <a:spcAft>
                <a:spcPts val="0"/>
              </a:spcAft>
              <a:buClr>
                <a:srgbClr val="FFFFFF"/>
              </a:buClr>
              <a:buSzPts val="1200"/>
              <a:buFont typeface="Gill Sans"/>
              <a:buNone/>
              <a:defRPr sz="1200"/>
            </a:lvl6pPr>
            <a:lvl7pPr marL="0" lvl="6" indent="0" algn="ctr">
              <a:lnSpc>
                <a:spcPct val="100000"/>
              </a:lnSpc>
              <a:spcBef>
                <a:spcPts val="0"/>
              </a:spcBef>
              <a:spcAft>
                <a:spcPts val="0"/>
              </a:spcAft>
              <a:buClr>
                <a:srgbClr val="FFFFFF"/>
              </a:buClr>
              <a:buSzPts val="1200"/>
              <a:buFont typeface="Gill Sans"/>
              <a:buNone/>
              <a:defRPr sz="1200"/>
            </a:lvl7pPr>
            <a:lvl8pPr marL="0" lvl="7" indent="0" algn="ctr">
              <a:lnSpc>
                <a:spcPct val="100000"/>
              </a:lnSpc>
              <a:spcBef>
                <a:spcPts val="0"/>
              </a:spcBef>
              <a:spcAft>
                <a:spcPts val="0"/>
              </a:spcAft>
              <a:buClr>
                <a:srgbClr val="FFFFFF"/>
              </a:buClr>
              <a:buSzPts val="1200"/>
              <a:buFont typeface="Gill Sans"/>
              <a:buNone/>
              <a:defRPr sz="1200"/>
            </a:lvl8pPr>
            <a:lvl9pPr marL="0" lvl="8" indent="0" algn="ctr">
              <a:lnSpc>
                <a:spcPct val="100000"/>
              </a:lnSpc>
              <a:spcBef>
                <a:spcPts val="0"/>
              </a:spcBef>
              <a:spcAft>
                <a:spcPts val="0"/>
              </a:spcAft>
              <a:buClr>
                <a:srgbClr val="FFFFFF"/>
              </a:buClr>
              <a:buSzPts val="1200"/>
              <a:buFont typeface="Gill Sans"/>
              <a:buNone/>
              <a:defRPr sz="1200"/>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Photo - Vertical Reflection">
  <p:cSld name="Photo - Vertical Reflection">
    <p:spTree>
      <p:nvGrpSpPr>
        <p:cNvPr id="1" name="Shape 90"/>
        <p:cNvGrpSpPr/>
        <p:nvPr/>
      </p:nvGrpSpPr>
      <p:grpSpPr>
        <a:xfrm>
          <a:off x="0" y="0"/>
          <a:ext cx="0" cy="0"/>
          <a:chOff x="0" y="0"/>
          <a:chExt cx="0" cy="0"/>
        </a:xfrm>
      </p:grpSpPr>
      <p:sp>
        <p:nvSpPr>
          <p:cNvPr id="91" name="Google Shape;91;p24"/>
          <p:cNvSpPr>
            <a:spLocks noGrp="1"/>
          </p:cNvSpPr>
          <p:nvPr>
            <p:ph type="pic" idx="2"/>
          </p:nvPr>
        </p:nvSpPr>
        <p:spPr>
          <a:xfrm>
            <a:off x="4884539" y="763488"/>
            <a:ext cx="3214688" cy="3614351"/>
          </a:xfrm>
          <a:prstGeom prst="rect">
            <a:avLst/>
          </a:prstGeom>
          <a:noFill/>
          <a:ln>
            <a:noFill/>
          </a:ln>
          <a:effectLst>
            <a:reflection stA="50000" endPos="40000" sy="-100000" algn="bl" rotWithShape="0"/>
          </a:effectLst>
        </p:spPr>
        <p:txBody>
          <a:bodyPr spcFirstLastPara="1" wrap="square" lIns="58925" tIns="29450" rIns="58925" bIns="29450" anchor="t" anchorCtr="0">
            <a:noAutofit/>
          </a:bodyPr>
          <a:lstStyle>
            <a:lvl1pPr marR="0" lvl="0" algn="l" rtl="0">
              <a:lnSpc>
                <a:spcPct val="100000"/>
              </a:lnSpc>
              <a:spcBef>
                <a:spcPts val="3100"/>
              </a:spcBef>
              <a:spcAft>
                <a:spcPts val="0"/>
              </a:spcAft>
              <a:buClr>
                <a:srgbClr val="FFFFFF"/>
              </a:buClr>
              <a:buSzPts val="4600"/>
              <a:buFont typeface="Gill Sans"/>
              <a:buChar char="•"/>
              <a:defRPr sz="2700" b="0" i="0" u="none" strike="noStrike" cap="none">
                <a:solidFill>
                  <a:srgbClr val="FFFFFF"/>
                </a:solidFill>
                <a:latin typeface="Gill Sans"/>
                <a:ea typeface="Gill Sans"/>
                <a:cs typeface="Gill Sans"/>
                <a:sym typeface="Gill Sans"/>
              </a:defRPr>
            </a:lvl1pPr>
            <a:lvl2pPr marR="0" lvl="1" algn="l" rtl="0">
              <a:lnSpc>
                <a:spcPct val="100000"/>
              </a:lnSpc>
              <a:spcBef>
                <a:spcPts val="3100"/>
              </a:spcBef>
              <a:spcAft>
                <a:spcPts val="0"/>
              </a:spcAft>
              <a:buClr>
                <a:srgbClr val="FFFFFF"/>
              </a:buClr>
              <a:buSzPts val="4600"/>
              <a:buFont typeface="Gill Sans"/>
              <a:buChar char="•"/>
              <a:defRPr sz="2700" b="0" i="0" u="none" strike="noStrike" cap="none">
                <a:solidFill>
                  <a:srgbClr val="FFFFFF"/>
                </a:solidFill>
                <a:latin typeface="Gill Sans"/>
                <a:ea typeface="Gill Sans"/>
                <a:cs typeface="Gill Sans"/>
                <a:sym typeface="Gill Sans"/>
              </a:defRPr>
            </a:lvl2pPr>
            <a:lvl3pPr marR="0" lvl="2" algn="l" rtl="0">
              <a:lnSpc>
                <a:spcPct val="100000"/>
              </a:lnSpc>
              <a:spcBef>
                <a:spcPts val="3100"/>
              </a:spcBef>
              <a:spcAft>
                <a:spcPts val="0"/>
              </a:spcAft>
              <a:buClr>
                <a:srgbClr val="FFFFFF"/>
              </a:buClr>
              <a:buSzPts val="4600"/>
              <a:buFont typeface="Gill Sans"/>
              <a:buChar char="•"/>
              <a:defRPr sz="2700" b="0" i="0" u="none" strike="noStrike" cap="none">
                <a:solidFill>
                  <a:srgbClr val="FFFFFF"/>
                </a:solidFill>
                <a:latin typeface="Gill Sans"/>
                <a:ea typeface="Gill Sans"/>
                <a:cs typeface="Gill Sans"/>
                <a:sym typeface="Gill Sans"/>
              </a:defRPr>
            </a:lvl3pPr>
            <a:lvl4pPr marR="0" lvl="3" algn="l" rtl="0">
              <a:lnSpc>
                <a:spcPct val="100000"/>
              </a:lnSpc>
              <a:spcBef>
                <a:spcPts val="3100"/>
              </a:spcBef>
              <a:spcAft>
                <a:spcPts val="0"/>
              </a:spcAft>
              <a:buClr>
                <a:srgbClr val="FFFFFF"/>
              </a:buClr>
              <a:buSzPts val="4600"/>
              <a:buFont typeface="Gill Sans"/>
              <a:buChar char="•"/>
              <a:defRPr sz="2700" b="0" i="0" u="none" strike="noStrike" cap="none">
                <a:solidFill>
                  <a:srgbClr val="FFFFFF"/>
                </a:solidFill>
                <a:latin typeface="Gill Sans"/>
                <a:ea typeface="Gill Sans"/>
                <a:cs typeface="Gill Sans"/>
                <a:sym typeface="Gill Sans"/>
              </a:defRPr>
            </a:lvl4pPr>
            <a:lvl5pPr marR="0" lvl="4" algn="l" rtl="0">
              <a:lnSpc>
                <a:spcPct val="100000"/>
              </a:lnSpc>
              <a:spcBef>
                <a:spcPts val="3100"/>
              </a:spcBef>
              <a:spcAft>
                <a:spcPts val="0"/>
              </a:spcAft>
              <a:buClr>
                <a:srgbClr val="FFFFFF"/>
              </a:buClr>
              <a:buSzPts val="4600"/>
              <a:buFont typeface="Gill Sans"/>
              <a:buChar char="•"/>
              <a:defRPr sz="2700" b="0" i="0" u="none" strike="noStrike" cap="none">
                <a:solidFill>
                  <a:srgbClr val="FFFFFF"/>
                </a:solidFill>
                <a:latin typeface="Gill Sans"/>
                <a:ea typeface="Gill Sans"/>
                <a:cs typeface="Gill Sans"/>
                <a:sym typeface="Gill Sans"/>
              </a:defRPr>
            </a:lvl5pPr>
            <a:lvl6pPr marR="0" lvl="5" algn="l" rtl="0">
              <a:lnSpc>
                <a:spcPct val="100000"/>
              </a:lnSpc>
              <a:spcBef>
                <a:spcPts val="3100"/>
              </a:spcBef>
              <a:spcAft>
                <a:spcPts val="0"/>
              </a:spcAft>
              <a:buClr>
                <a:srgbClr val="FFFFFF"/>
              </a:buClr>
              <a:buSzPts val="4600"/>
              <a:buFont typeface="Gill Sans"/>
              <a:buChar char="•"/>
              <a:defRPr sz="2700" b="0" i="0" u="none" strike="noStrike" cap="none">
                <a:solidFill>
                  <a:srgbClr val="FFFFFF"/>
                </a:solidFill>
                <a:latin typeface="Gill Sans"/>
                <a:ea typeface="Gill Sans"/>
                <a:cs typeface="Gill Sans"/>
                <a:sym typeface="Gill Sans"/>
              </a:defRPr>
            </a:lvl6pPr>
            <a:lvl7pPr marR="0" lvl="6" algn="l" rtl="0">
              <a:lnSpc>
                <a:spcPct val="100000"/>
              </a:lnSpc>
              <a:spcBef>
                <a:spcPts val="3100"/>
              </a:spcBef>
              <a:spcAft>
                <a:spcPts val="0"/>
              </a:spcAft>
              <a:buClr>
                <a:srgbClr val="FFFFFF"/>
              </a:buClr>
              <a:buSzPts val="4600"/>
              <a:buFont typeface="Gill Sans"/>
              <a:buChar char="•"/>
              <a:defRPr sz="2700" b="0" i="0" u="none" strike="noStrike" cap="none">
                <a:solidFill>
                  <a:srgbClr val="FFFFFF"/>
                </a:solidFill>
                <a:latin typeface="Gill Sans"/>
                <a:ea typeface="Gill Sans"/>
                <a:cs typeface="Gill Sans"/>
                <a:sym typeface="Gill Sans"/>
              </a:defRPr>
            </a:lvl7pPr>
            <a:lvl8pPr marR="0" lvl="7" algn="l" rtl="0">
              <a:lnSpc>
                <a:spcPct val="100000"/>
              </a:lnSpc>
              <a:spcBef>
                <a:spcPts val="3100"/>
              </a:spcBef>
              <a:spcAft>
                <a:spcPts val="0"/>
              </a:spcAft>
              <a:buClr>
                <a:srgbClr val="FFFFFF"/>
              </a:buClr>
              <a:buSzPts val="4600"/>
              <a:buFont typeface="Gill Sans"/>
              <a:buChar char="•"/>
              <a:defRPr sz="2700" b="0" i="0" u="none" strike="noStrike" cap="none">
                <a:solidFill>
                  <a:srgbClr val="FFFFFF"/>
                </a:solidFill>
                <a:latin typeface="Gill Sans"/>
                <a:ea typeface="Gill Sans"/>
                <a:cs typeface="Gill Sans"/>
                <a:sym typeface="Gill Sans"/>
              </a:defRPr>
            </a:lvl8pPr>
            <a:lvl9pPr marR="0" lvl="8" algn="l" rtl="0">
              <a:lnSpc>
                <a:spcPct val="100000"/>
              </a:lnSpc>
              <a:spcBef>
                <a:spcPts val="3100"/>
              </a:spcBef>
              <a:spcAft>
                <a:spcPts val="0"/>
              </a:spcAft>
              <a:buClr>
                <a:srgbClr val="FFFFFF"/>
              </a:buClr>
              <a:buSzPts val="4600"/>
              <a:buFont typeface="Gill Sans"/>
              <a:buChar char="•"/>
              <a:defRPr sz="2700" b="0" i="0" u="none" strike="noStrike" cap="none">
                <a:solidFill>
                  <a:srgbClr val="FFFFFF"/>
                </a:solidFill>
                <a:latin typeface="Gill Sans"/>
                <a:ea typeface="Gill Sans"/>
                <a:cs typeface="Gill Sans"/>
                <a:sym typeface="Gill Sans"/>
              </a:defRPr>
            </a:lvl9pPr>
          </a:lstStyle>
          <a:p>
            <a:endParaRPr/>
          </a:p>
        </p:txBody>
      </p:sp>
      <p:sp>
        <p:nvSpPr>
          <p:cNvPr id="92" name="Google Shape;92;p24"/>
          <p:cNvSpPr txBox="1">
            <a:spLocks noGrp="1"/>
          </p:cNvSpPr>
          <p:nvPr>
            <p:ph type="title"/>
          </p:nvPr>
        </p:nvSpPr>
        <p:spPr>
          <a:xfrm>
            <a:off x="446484" y="803672"/>
            <a:ext cx="4125516" cy="1741289"/>
          </a:xfrm>
          <a:prstGeom prst="rect">
            <a:avLst/>
          </a:prstGeom>
          <a:noFill/>
          <a:ln>
            <a:noFill/>
          </a:ln>
        </p:spPr>
        <p:txBody>
          <a:bodyPr spcFirstLastPara="1" wrap="square" lIns="32750" tIns="32750" rIns="32750" bIns="32750" anchor="b" anchorCtr="0">
            <a:noAutofit/>
          </a:bodyPr>
          <a:lstStyle>
            <a:lvl1pPr lvl="0" algn="ctr">
              <a:lnSpc>
                <a:spcPct val="100000"/>
              </a:lnSpc>
              <a:spcBef>
                <a:spcPts val="0"/>
              </a:spcBef>
              <a:spcAft>
                <a:spcPts val="0"/>
              </a:spcAft>
              <a:buClr>
                <a:srgbClr val="FFFFFF"/>
              </a:buClr>
              <a:buSzPts val="4500"/>
              <a:buFont typeface="Gill Sans"/>
              <a:buNone/>
              <a:defRPr sz="4500"/>
            </a:lvl1pPr>
            <a:lvl2pPr lvl="1" algn="ctr">
              <a:lnSpc>
                <a:spcPct val="100000"/>
              </a:lnSpc>
              <a:spcBef>
                <a:spcPts val="0"/>
              </a:spcBef>
              <a:spcAft>
                <a:spcPts val="0"/>
              </a:spcAft>
              <a:buClr>
                <a:srgbClr val="FFFFFF"/>
              </a:buClr>
              <a:buSzPts val="1200"/>
              <a:buNone/>
              <a:defRPr/>
            </a:lvl2pPr>
            <a:lvl3pPr lvl="2" algn="ctr">
              <a:lnSpc>
                <a:spcPct val="100000"/>
              </a:lnSpc>
              <a:spcBef>
                <a:spcPts val="0"/>
              </a:spcBef>
              <a:spcAft>
                <a:spcPts val="0"/>
              </a:spcAft>
              <a:buClr>
                <a:srgbClr val="FFFFFF"/>
              </a:buClr>
              <a:buSzPts val="1200"/>
              <a:buNone/>
              <a:defRPr/>
            </a:lvl3pPr>
            <a:lvl4pPr lvl="3" algn="ctr">
              <a:lnSpc>
                <a:spcPct val="100000"/>
              </a:lnSpc>
              <a:spcBef>
                <a:spcPts val="0"/>
              </a:spcBef>
              <a:spcAft>
                <a:spcPts val="0"/>
              </a:spcAft>
              <a:buClr>
                <a:srgbClr val="FFFFFF"/>
              </a:buClr>
              <a:buSzPts val="1200"/>
              <a:buNone/>
              <a:defRPr/>
            </a:lvl4pPr>
            <a:lvl5pPr lvl="4" algn="ctr">
              <a:lnSpc>
                <a:spcPct val="100000"/>
              </a:lnSpc>
              <a:spcBef>
                <a:spcPts val="0"/>
              </a:spcBef>
              <a:spcAft>
                <a:spcPts val="0"/>
              </a:spcAft>
              <a:buClr>
                <a:srgbClr val="FFFFFF"/>
              </a:buClr>
              <a:buSzPts val="1200"/>
              <a:buNone/>
              <a:defRPr/>
            </a:lvl5pPr>
            <a:lvl6pPr lvl="5" algn="ctr">
              <a:lnSpc>
                <a:spcPct val="100000"/>
              </a:lnSpc>
              <a:spcBef>
                <a:spcPts val="0"/>
              </a:spcBef>
              <a:spcAft>
                <a:spcPts val="0"/>
              </a:spcAft>
              <a:buClr>
                <a:srgbClr val="FFFFFF"/>
              </a:buClr>
              <a:buSzPts val="1200"/>
              <a:buNone/>
              <a:defRPr/>
            </a:lvl6pPr>
            <a:lvl7pPr lvl="6" algn="ctr">
              <a:lnSpc>
                <a:spcPct val="100000"/>
              </a:lnSpc>
              <a:spcBef>
                <a:spcPts val="0"/>
              </a:spcBef>
              <a:spcAft>
                <a:spcPts val="0"/>
              </a:spcAft>
              <a:buClr>
                <a:srgbClr val="FFFFFF"/>
              </a:buClr>
              <a:buSzPts val="1200"/>
              <a:buNone/>
              <a:defRPr/>
            </a:lvl7pPr>
            <a:lvl8pPr lvl="7" algn="ctr">
              <a:lnSpc>
                <a:spcPct val="100000"/>
              </a:lnSpc>
              <a:spcBef>
                <a:spcPts val="0"/>
              </a:spcBef>
              <a:spcAft>
                <a:spcPts val="0"/>
              </a:spcAft>
              <a:buClr>
                <a:srgbClr val="FFFFFF"/>
              </a:buClr>
              <a:buSzPts val="1200"/>
              <a:buNone/>
              <a:defRPr/>
            </a:lvl8pPr>
            <a:lvl9pPr lvl="8" algn="ctr">
              <a:lnSpc>
                <a:spcPct val="100000"/>
              </a:lnSpc>
              <a:spcBef>
                <a:spcPts val="0"/>
              </a:spcBef>
              <a:spcAft>
                <a:spcPts val="0"/>
              </a:spcAft>
              <a:buClr>
                <a:srgbClr val="FFFFFF"/>
              </a:buClr>
              <a:buSzPts val="1200"/>
              <a:buNone/>
              <a:defRPr/>
            </a:lvl9pPr>
          </a:lstStyle>
          <a:p>
            <a:endParaRPr/>
          </a:p>
        </p:txBody>
      </p:sp>
      <p:sp>
        <p:nvSpPr>
          <p:cNvPr id="93" name="Google Shape;93;p24"/>
          <p:cNvSpPr txBox="1">
            <a:spLocks noGrp="1"/>
          </p:cNvSpPr>
          <p:nvPr>
            <p:ph type="body" idx="1"/>
          </p:nvPr>
        </p:nvSpPr>
        <p:spPr>
          <a:xfrm>
            <a:off x="446484" y="2585145"/>
            <a:ext cx="4125516" cy="1741289"/>
          </a:xfrm>
          <a:prstGeom prst="rect">
            <a:avLst/>
          </a:prstGeom>
          <a:noFill/>
          <a:ln>
            <a:noFill/>
          </a:ln>
        </p:spPr>
        <p:txBody>
          <a:bodyPr spcFirstLastPara="1" wrap="square" lIns="32750" tIns="32750" rIns="32750" bIns="32750" anchor="t" anchorCtr="0">
            <a:noAutofit/>
          </a:bodyPr>
          <a:lstStyle>
            <a:lvl1pPr marL="457200" lvl="0" indent="-228600" algn="ctr">
              <a:lnSpc>
                <a:spcPct val="100000"/>
              </a:lnSpc>
              <a:spcBef>
                <a:spcPts val="0"/>
              </a:spcBef>
              <a:spcAft>
                <a:spcPts val="0"/>
              </a:spcAft>
              <a:buClr>
                <a:srgbClr val="FFFFFF"/>
              </a:buClr>
              <a:buSzPts val="2200"/>
              <a:buFont typeface="Gill Sans"/>
              <a:buNone/>
              <a:defRPr sz="2200"/>
            </a:lvl1pPr>
            <a:lvl2pPr marL="914400" lvl="1" indent="-228600" algn="ctr">
              <a:lnSpc>
                <a:spcPct val="100000"/>
              </a:lnSpc>
              <a:spcBef>
                <a:spcPts val="0"/>
              </a:spcBef>
              <a:spcAft>
                <a:spcPts val="0"/>
              </a:spcAft>
              <a:buClr>
                <a:srgbClr val="FFFFFF"/>
              </a:buClr>
              <a:buSzPts val="2200"/>
              <a:buFont typeface="Gill Sans"/>
              <a:buNone/>
              <a:defRPr sz="2200"/>
            </a:lvl2pPr>
            <a:lvl3pPr marL="1371600" lvl="2" indent="-228600" algn="ctr">
              <a:lnSpc>
                <a:spcPct val="100000"/>
              </a:lnSpc>
              <a:spcBef>
                <a:spcPts val="0"/>
              </a:spcBef>
              <a:spcAft>
                <a:spcPts val="0"/>
              </a:spcAft>
              <a:buClr>
                <a:srgbClr val="FFFFFF"/>
              </a:buClr>
              <a:buSzPts val="2200"/>
              <a:buFont typeface="Gill Sans"/>
              <a:buNone/>
              <a:defRPr sz="2200"/>
            </a:lvl3pPr>
            <a:lvl4pPr marL="1828800" lvl="3" indent="-228600" algn="ctr">
              <a:lnSpc>
                <a:spcPct val="100000"/>
              </a:lnSpc>
              <a:spcBef>
                <a:spcPts val="0"/>
              </a:spcBef>
              <a:spcAft>
                <a:spcPts val="0"/>
              </a:spcAft>
              <a:buClr>
                <a:srgbClr val="FFFFFF"/>
              </a:buClr>
              <a:buSzPts val="2200"/>
              <a:buFont typeface="Gill Sans"/>
              <a:buNone/>
              <a:defRPr sz="2200"/>
            </a:lvl4pPr>
            <a:lvl5pPr marL="2286000" lvl="4" indent="-228600" algn="ctr">
              <a:lnSpc>
                <a:spcPct val="100000"/>
              </a:lnSpc>
              <a:spcBef>
                <a:spcPts val="0"/>
              </a:spcBef>
              <a:spcAft>
                <a:spcPts val="0"/>
              </a:spcAft>
              <a:buClr>
                <a:srgbClr val="FFFFFF"/>
              </a:buClr>
              <a:buSzPts val="2200"/>
              <a:buFont typeface="Gill Sans"/>
              <a:buNone/>
              <a:defRPr sz="2200"/>
            </a:lvl5pPr>
            <a:lvl6pPr marL="2743200" lvl="5" indent="-355600" algn="l">
              <a:lnSpc>
                <a:spcPct val="100000"/>
              </a:lnSpc>
              <a:spcBef>
                <a:spcPts val="3100"/>
              </a:spcBef>
              <a:spcAft>
                <a:spcPts val="0"/>
              </a:spcAft>
              <a:buClr>
                <a:srgbClr val="FFFFFF"/>
              </a:buClr>
              <a:buSzPts val="2000"/>
              <a:buChar char="•"/>
              <a:defRPr/>
            </a:lvl6pPr>
            <a:lvl7pPr marL="3200400" lvl="6" indent="-355600" algn="l">
              <a:lnSpc>
                <a:spcPct val="100000"/>
              </a:lnSpc>
              <a:spcBef>
                <a:spcPts val="3100"/>
              </a:spcBef>
              <a:spcAft>
                <a:spcPts val="0"/>
              </a:spcAft>
              <a:buClr>
                <a:srgbClr val="FFFFFF"/>
              </a:buClr>
              <a:buSzPts val="2000"/>
              <a:buChar char="•"/>
              <a:defRPr/>
            </a:lvl7pPr>
            <a:lvl8pPr marL="3657600" lvl="7" indent="-355600" algn="l">
              <a:lnSpc>
                <a:spcPct val="100000"/>
              </a:lnSpc>
              <a:spcBef>
                <a:spcPts val="3100"/>
              </a:spcBef>
              <a:spcAft>
                <a:spcPts val="0"/>
              </a:spcAft>
              <a:buClr>
                <a:srgbClr val="FFFFFF"/>
              </a:buClr>
              <a:buSzPts val="2000"/>
              <a:buChar char="•"/>
              <a:defRPr/>
            </a:lvl8pPr>
            <a:lvl9pPr marL="4114800" lvl="8" indent="-355600" algn="l">
              <a:lnSpc>
                <a:spcPct val="100000"/>
              </a:lnSpc>
              <a:spcBef>
                <a:spcPts val="3100"/>
              </a:spcBef>
              <a:spcAft>
                <a:spcPts val="0"/>
              </a:spcAft>
              <a:buClr>
                <a:srgbClr val="FFFFFF"/>
              </a:buClr>
              <a:buSzPts val="2000"/>
              <a:buChar char="•"/>
              <a:defRPr/>
            </a:lvl9pPr>
          </a:lstStyle>
          <a:p>
            <a:endParaRPr/>
          </a:p>
        </p:txBody>
      </p:sp>
      <p:sp>
        <p:nvSpPr>
          <p:cNvPr id="94" name="Google Shape;94;p24"/>
          <p:cNvSpPr txBox="1">
            <a:spLocks noGrp="1"/>
          </p:cNvSpPr>
          <p:nvPr>
            <p:ph type="sldNum" idx="12"/>
          </p:nvPr>
        </p:nvSpPr>
        <p:spPr>
          <a:xfrm>
            <a:off x="4446984" y="4882307"/>
            <a:ext cx="241102" cy="194221"/>
          </a:xfrm>
          <a:prstGeom prst="rect">
            <a:avLst/>
          </a:prstGeom>
          <a:noFill/>
          <a:ln>
            <a:noFill/>
          </a:ln>
        </p:spPr>
        <p:txBody>
          <a:bodyPr spcFirstLastPara="1" wrap="square" lIns="32750" tIns="32750" rIns="32750" bIns="32750" anchor="b" anchorCtr="0">
            <a:noAutofit/>
          </a:bodyPr>
          <a:lstStyle>
            <a:lvl1pPr marL="0" lvl="0" indent="0" algn="ctr">
              <a:lnSpc>
                <a:spcPct val="100000"/>
              </a:lnSpc>
              <a:spcBef>
                <a:spcPts val="0"/>
              </a:spcBef>
              <a:spcAft>
                <a:spcPts val="0"/>
              </a:spcAft>
              <a:buClr>
                <a:srgbClr val="FFFFFF"/>
              </a:buClr>
              <a:buSzPts val="1200"/>
              <a:buFont typeface="Gill Sans"/>
              <a:buNone/>
              <a:defRPr sz="1200"/>
            </a:lvl1pPr>
            <a:lvl2pPr marL="0" lvl="1" indent="0" algn="ctr">
              <a:lnSpc>
                <a:spcPct val="100000"/>
              </a:lnSpc>
              <a:spcBef>
                <a:spcPts val="0"/>
              </a:spcBef>
              <a:spcAft>
                <a:spcPts val="0"/>
              </a:spcAft>
              <a:buClr>
                <a:srgbClr val="FFFFFF"/>
              </a:buClr>
              <a:buSzPts val="1200"/>
              <a:buFont typeface="Gill Sans"/>
              <a:buNone/>
              <a:defRPr sz="1200"/>
            </a:lvl2pPr>
            <a:lvl3pPr marL="0" lvl="2" indent="0" algn="ctr">
              <a:lnSpc>
                <a:spcPct val="100000"/>
              </a:lnSpc>
              <a:spcBef>
                <a:spcPts val="0"/>
              </a:spcBef>
              <a:spcAft>
                <a:spcPts val="0"/>
              </a:spcAft>
              <a:buClr>
                <a:srgbClr val="FFFFFF"/>
              </a:buClr>
              <a:buSzPts val="1200"/>
              <a:buFont typeface="Gill Sans"/>
              <a:buNone/>
              <a:defRPr sz="1200"/>
            </a:lvl3pPr>
            <a:lvl4pPr marL="0" lvl="3" indent="0" algn="ctr">
              <a:lnSpc>
                <a:spcPct val="100000"/>
              </a:lnSpc>
              <a:spcBef>
                <a:spcPts val="0"/>
              </a:spcBef>
              <a:spcAft>
                <a:spcPts val="0"/>
              </a:spcAft>
              <a:buClr>
                <a:srgbClr val="FFFFFF"/>
              </a:buClr>
              <a:buSzPts val="1200"/>
              <a:buFont typeface="Gill Sans"/>
              <a:buNone/>
              <a:defRPr sz="1200"/>
            </a:lvl4pPr>
            <a:lvl5pPr marL="0" lvl="4" indent="0" algn="ctr">
              <a:lnSpc>
                <a:spcPct val="100000"/>
              </a:lnSpc>
              <a:spcBef>
                <a:spcPts val="0"/>
              </a:spcBef>
              <a:spcAft>
                <a:spcPts val="0"/>
              </a:spcAft>
              <a:buClr>
                <a:srgbClr val="FFFFFF"/>
              </a:buClr>
              <a:buSzPts val="1200"/>
              <a:buFont typeface="Gill Sans"/>
              <a:buNone/>
              <a:defRPr sz="1200"/>
            </a:lvl5pPr>
            <a:lvl6pPr marL="0" lvl="5" indent="0" algn="ctr">
              <a:lnSpc>
                <a:spcPct val="100000"/>
              </a:lnSpc>
              <a:spcBef>
                <a:spcPts val="0"/>
              </a:spcBef>
              <a:spcAft>
                <a:spcPts val="0"/>
              </a:spcAft>
              <a:buClr>
                <a:srgbClr val="FFFFFF"/>
              </a:buClr>
              <a:buSzPts val="1200"/>
              <a:buFont typeface="Gill Sans"/>
              <a:buNone/>
              <a:defRPr sz="1200"/>
            </a:lvl6pPr>
            <a:lvl7pPr marL="0" lvl="6" indent="0" algn="ctr">
              <a:lnSpc>
                <a:spcPct val="100000"/>
              </a:lnSpc>
              <a:spcBef>
                <a:spcPts val="0"/>
              </a:spcBef>
              <a:spcAft>
                <a:spcPts val="0"/>
              </a:spcAft>
              <a:buClr>
                <a:srgbClr val="FFFFFF"/>
              </a:buClr>
              <a:buSzPts val="1200"/>
              <a:buFont typeface="Gill Sans"/>
              <a:buNone/>
              <a:defRPr sz="1200"/>
            </a:lvl7pPr>
            <a:lvl8pPr marL="0" lvl="7" indent="0" algn="ctr">
              <a:lnSpc>
                <a:spcPct val="100000"/>
              </a:lnSpc>
              <a:spcBef>
                <a:spcPts val="0"/>
              </a:spcBef>
              <a:spcAft>
                <a:spcPts val="0"/>
              </a:spcAft>
              <a:buClr>
                <a:srgbClr val="FFFFFF"/>
              </a:buClr>
              <a:buSzPts val="1200"/>
              <a:buFont typeface="Gill Sans"/>
              <a:buNone/>
              <a:defRPr sz="1200"/>
            </a:lvl8pPr>
            <a:lvl9pPr marL="0" lvl="8" indent="0" algn="ctr">
              <a:lnSpc>
                <a:spcPct val="100000"/>
              </a:lnSpc>
              <a:spcBef>
                <a:spcPts val="0"/>
              </a:spcBef>
              <a:spcAft>
                <a:spcPts val="0"/>
              </a:spcAft>
              <a:buClr>
                <a:srgbClr val="FFFFFF"/>
              </a:buClr>
              <a:buSzPts val="1200"/>
              <a:buFont typeface="Gill Sans"/>
              <a:buNone/>
              <a:defRPr sz="1200"/>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Title &amp; Bullets - Left">
  <p:cSld name="Title &amp; Bullets - Left">
    <p:spTree>
      <p:nvGrpSpPr>
        <p:cNvPr id="1" name="Shape 100"/>
        <p:cNvGrpSpPr/>
        <p:nvPr/>
      </p:nvGrpSpPr>
      <p:grpSpPr>
        <a:xfrm>
          <a:off x="0" y="0"/>
          <a:ext cx="0" cy="0"/>
          <a:chOff x="0" y="0"/>
          <a:chExt cx="0" cy="0"/>
        </a:xfrm>
      </p:grpSpPr>
      <p:sp>
        <p:nvSpPr>
          <p:cNvPr id="101" name="Google Shape;101;p26"/>
          <p:cNvSpPr txBox="1">
            <a:spLocks noGrp="1"/>
          </p:cNvSpPr>
          <p:nvPr>
            <p:ph type="title"/>
          </p:nvPr>
        </p:nvSpPr>
        <p:spPr>
          <a:xfrm>
            <a:off x="892969" y="133945"/>
            <a:ext cx="7358063" cy="1285875"/>
          </a:xfrm>
          <a:prstGeom prst="rect">
            <a:avLst/>
          </a:prstGeom>
          <a:noFill/>
          <a:ln>
            <a:noFill/>
          </a:ln>
        </p:spPr>
        <p:txBody>
          <a:bodyPr spcFirstLastPara="1" wrap="square" lIns="32750" tIns="32750" rIns="32750" bIns="32750" anchor="ctr" anchorCtr="0">
            <a:noAutofit/>
          </a:bodyPr>
          <a:lstStyle>
            <a:lvl1pPr lvl="0" algn="ctr">
              <a:lnSpc>
                <a:spcPct val="100000"/>
              </a:lnSpc>
              <a:spcBef>
                <a:spcPts val="0"/>
              </a:spcBef>
              <a:spcAft>
                <a:spcPts val="0"/>
              </a:spcAft>
              <a:buClr>
                <a:srgbClr val="FFFFFF"/>
              </a:buClr>
              <a:buSzPts val="1200"/>
              <a:buNone/>
              <a:defRPr/>
            </a:lvl1pPr>
            <a:lvl2pPr lvl="1" algn="ctr">
              <a:lnSpc>
                <a:spcPct val="100000"/>
              </a:lnSpc>
              <a:spcBef>
                <a:spcPts val="0"/>
              </a:spcBef>
              <a:spcAft>
                <a:spcPts val="0"/>
              </a:spcAft>
              <a:buClr>
                <a:srgbClr val="FFFFFF"/>
              </a:buClr>
              <a:buSzPts val="1200"/>
              <a:buNone/>
              <a:defRPr/>
            </a:lvl2pPr>
            <a:lvl3pPr lvl="2" algn="ctr">
              <a:lnSpc>
                <a:spcPct val="100000"/>
              </a:lnSpc>
              <a:spcBef>
                <a:spcPts val="0"/>
              </a:spcBef>
              <a:spcAft>
                <a:spcPts val="0"/>
              </a:spcAft>
              <a:buClr>
                <a:srgbClr val="FFFFFF"/>
              </a:buClr>
              <a:buSzPts val="1200"/>
              <a:buNone/>
              <a:defRPr/>
            </a:lvl3pPr>
            <a:lvl4pPr lvl="3" algn="ctr">
              <a:lnSpc>
                <a:spcPct val="100000"/>
              </a:lnSpc>
              <a:spcBef>
                <a:spcPts val="0"/>
              </a:spcBef>
              <a:spcAft>
                <a:spcPts val="0"/>
              </a:spcAft>
              <a:buClr>
                <a:srgbClr val="FFFFFF"/>
              </a:buClr>
              <a:buSzPts val="1200"/>
              <a:buNone/>
              <a:defRPr/>
            </a:lvl4pPr>
            <a:lvl5pPr lvl="4" algn="ctr">
              <a:lnSpc>
                <a:spcPct val="100000"/>
              </a:lnSpc>
              <a:spcBef>
                <a:spcPts val="0"/>
              </a:spcBef>
              <a:spcAft>
                <a:spcPts val="0"/>
              </a:spcAft>
              <a:buClr>
                <a:srgbClr val="FFFFFF"/>
              </a:buClr>
              <a:buSzPts val="1200"/>
              <a:buNone/>
              <a:defRPr/>
            </a:lvl5pPr>
            <a:lvl6pPr lvl="5" algn="ctr">
              <a:lnSpc>
                <a:spcPct val="100000"/>
              </a:lnSpc>
              <a:spcBef>
                <a:spcPts val="0"/>
              </a:spcBef>
              <a:spcAft>
                <a:spcPts val="0"/>
              </a:spcAft>
              <a:buClr>
                <a:srgbClr val="FFFFFF"/>
              </a:buClr>
              <a:buSzPts val="1200"/>
              <a:buNone/>
              <a:defRPr/>
            </a:lvl6pPr>
            <a:lvl7pPr lvl="6" algn="ctr">
              <a:lnSpc>
                <a:spcPct val="100000"/>
              </a:lnSpc>
              <a:spcBef>
                <a:spcPts val="0"/>
              </a:spcBef>
              <a:spcAft>
                <a:spcPts val="0"/>
              </a:spcAft>
              <a:buClr>
                <a:srgbClr val="FFFFFF"/>
              </a:buClr>
              <a:buSzPts val="1200"/>
              <a:buNone/>
              <a:defRPr/>
            </a:lvl7pPr>
            <a:lvl8pPr lvl="7" algn="ctr">
              <a:lnSpc>
                <a:spcPct val="100000"/>
              </a:lnSpc>
              <a:spcBef>
                <a:spcPts val="0"/>
              </a:spcBef>
              <a:spcAft>
                <a:spcPts val="0"/>
              </a:spcAft>
              <a:buClr>
                <a:srgbClr val="FFFFFF"/>
              </a:buClr>
              <a:buSzPts val="1200"/>
              <a:buNone/>
              <a:defRPr/>
            </a:lvl8pPr>
            <a:lvl9pPr lvl="8" algn="ctr">
              <a:lnSpc>
                <a:spcPct val="100000"/>
              </a:lnSpc>
              <a:spcBef>
                <a:spcPts val="0"/>
              </a:spcBef>
              <a:spcAft>
                <a:spcPts val="0"/>
              </a:spcAft>
              <a:buClr>
                <a:srgbClr val="FFFFFF"/>
              </a:buClr>
              <a:buSzPts val="1200"/>
              <a:buNone/>
              <a:defRPr/>
            </a:lvl9pPr>
          </a:lstStyle>
          <a:p>
            <a:endParaRPr/>
          </a:p>
        </p:txBody>
      </p:sp>
      <p:sp>
        <p:nvSpPr>
          <p:cNvPr id="102" name="Google Shape;102;p26"/>
          <p:cNvSpPr txBox="1">
            <a:spLocks noGrp="1"/>
          </p:cNvSpPr>
          <p:nvPr>
            <p:ph type="body" idx="1"/>
          </p:nvPr>
        </p:nvSpPr>
        <p:spPr>
          <a:xfrm>
            <a:off x="892969" y="1460004"/>
            <a:ext cx="3545086" cy="3013769"/>
          </a:xfrm>
          <a:prstGeom prst="rect">
            <a:avLst/>
          </a:prstGeom>
          <a:noFill/>
          <a:ln>
            <a:noFill/>
          </a:ln>
        </p:spPr>
        <p:txBody>
          <a:bodyPr spcFirstLastPara="1" wrap="square" lIns="32750" tIns="32750" rIns="32750" bIns="32750" anchor="ctr" anchorCtr="0">
            <a:noAutofit/>
          </a:bodyPr>
          <a:lstStyle>
            <a:lvl1pPr marL="457200" lvl="0" indent="-450850" algn="l">
              <a:lnSpc>
                <a:spcPct val="100000"/>
              </a:lnSpc>
              <a:spcBef>
                <a:spcPts val="2400"/>
              </a:spcBef>
              <a:spcAft>
                <a:spcPts val="0"/>
              </a:spcAft>
              <a:buClr>
                <a:srgbClr val="FFFFFF"/>
              </a:buClr>
              <a:buSzPts val="3500"/>
              <a:buFont typeface="Gill Sans"/>
              <a:buChar char="•"/>
              <a:defRPr sz="2100"/>
            </a:lvl1pPr>
            <a:lvl2pPr marL="914400" lvl="1" indent="-450850" algn="l">
              <a:lnSpc>
                <a:spcPct val="100000"/>
              </a:lnSpc>
              <a:spcBef>
                <a:spcPts val="2400"/>
              </a:spcBef>
              <a:spcAft>
                <a:spcPts val="0"/>
              </a:spcAft>
              <a:buClr>
                <a:srgbClr val="FFFFFF"/>
              </a:buClr>
              <a:buSzPts val="3500"/>
              <a:buFont typeface="Gill Sans"/>
              <a:buChar char="•"/>
              <a:defRPr sz="2100"/>
            </a:lvl2pPr>
            <a:lvl3pPr marL="1371600" lvl="2" indent="-450850" algn="l">
              <a:lnSpc>
                <a:spcPct val="100000"/>
              </a:lnSpc>
              <a:spcBef>
                <a:spcPts val="2400"/>
              </a:spcBef>
              <a:spcAft>
                <a:spcPts val="0"/>
              </a:spcAft>
              <a:buClr>
                <a:srgbClr val="FFFFFF"/>
              </a:buClr>
              <a:buSzPts val="3500"/>
              <a:buFont typeface="Gill Sans"/>
              <a:buChar char="•"/>
              <a:defRPr sz="2100"/>
            </a:lvl3pPr>
            <a:lvl4pPr marL="1828800" lvl="3" indent="-450850" algn="l">
              <a:lnSpc>
                <a:spcPct val="100000"/>
              </a:lnSpc>
              <a:spcBef>
                <a:spcPts val="2400"/>
              </a:spcBef>
              <a:spcAft>
                <a:spcPts val="0"/>
              </a:spcAft>
              <a:buClr>
                <a:srgbClr val="FFFFFF"/>
              </a:buClr>
              <a:buSzPts val="3500"/>
              <a:buFont typeface="Gill Sans"/>
              <a:buChar char="•"/>
              <a:defRPr sz="2100"/>
            </a:lvl4pPr>
            <a:lvl5pPr marL="2286000" lvl="4" indent="-450850" algn="l">
              <a:lnSpc>
                <a:spcPct val="100000"/>
              </a:lnSpc>
              <a:spcBef>
                <a:spcPts val="2400"/>
              </a:spcBef>
              <a:spcAft>
                <a:spcPts val="0"/>
              </a:spcAft>
              <a:buClr>
                <a:srgbClr val="FFFFFF"/>
              </a:buClr>
              <a:buSzPts val="3500"/>
              <a:buFont typeface="Gill Sans"/>
              <a:buChar char="•"/>
              <a:defRPr sz="2100"/>
            </a:lvl5pPr>
            <a:lvl6pPr marL="2743200" lvl="5" indent="-355600" algn="l">
              <a:lnSpc>
                <a:spcPct val="100000"/>
              </a:lnSpc>
              <a:spcBef>
                <a:spcPts val="3100"/>
              </a:spcBef>
              <a:spcAft>
                <a:spcPts val="0"/>
              </a:spcAft>
              <a:buClr>
                <a:srgbClr val="FFFFFF"/>
              </a:buClr>
              <a:buSzPts val="2000"/>
              <a:buChar char="•"/>
              <a:defRPr/>
            </a:lvl6pPr>
            <a:lvl7pPr marL="3200400" lvl="6" indent="-355600" algn="l">
              <a:lnSpc>
                <a:spcPct val="100000"/>
              </a:lnSpc>
              <a:spcBef>
                <a:spcPts val="3100"/>
              </a:spcBef>
              <a:spcAft>
                <a:spcPts val="0"/>
              </a:spcAft>
              <a:buClr>
                <a:srgbClr val="FFFFFF"/>
              </a:buClr>
              <a:buSzPts val="2000"/>
              <a:buChar char="•"/>
              <a:defRPr/>
            </a:lvl7pPr>
            <a:lvl8pPr marL="3657600" lvl="7" indent="-355600" algn="l">
              <a:lnSpc>
                <a:spcPct val="100000"/>
              </a:lnSpc>
              <a:spcBef>
                <a:spcPts val="3100"/>
              </a:spcBef>
              <a:spcAft>
                <a:spcPts val="0"/>
              </a:spcAft>
              <a:buClr>
                <a:srgbClr val="FFFFFF"/>
              </a:buClr>
              <a:buSzPts val="2000"/>
              <a:buChar char="•"/>
              <a:defRPr/>
            </a:lvl8pPr>
            <a:lvl9pPr marL="4114800" lvl="8" indent="-355600" algn="l">
              <a:lnSpc>
                <a:spcPct val="100000"/>
              </a:lnSpc>
              <a:spcBef>
                <a:spcPts val="3100"/>
              </a:spcBef>
              <a:spcAft>
                <a:spcPts val="0"/>
              </a:spcAft>
              <a:buClr>
                <a:srgbClr val="FFFFFF"/>
              </a:buClr>
              <a:buSzPts val="2000"/>
              <a:buChar char="•"/>
              <a:defRPr/>
            </a:lvl9pPr>
          </a:lstStyle>
          <a:p>
            <a:endParaRPr/>
          </a:p>
        </p:txBody>
      </p:sp>
      <p:sp>
        <p:nvSpPr>
          <p:cNvPr id="103" name="Google Shape;103;p26"/>
          <p:cNvSpPr txBox="1">
            <a:spLocks noGrp="1"/>
          </p:cNvSpPr>
          <p:nvPr>
            <p:ph type="sldNum" idx="12"/>
          </p:nvPr>
        </p:nvSpPr>
        <p:spPr>
          <a:xfrm>
            <a:off x="4446984" y="4882307"/>
            <a:ext cx="241102" cy="194221"/>
          </a:xfrm>
          <a:prstGeom prst="rect">
            <a:avLst/>
          </a:prstGeom>
          <a:noFill/>
          <a:ln>
            <a:noFill/>
          </a:ln>
        </p:spPr>
        <p:txBody>
          <a:bodyPr spcFirstLastPara="1" wrap="square" lIns="32750" tIns="32750" rIns="32750" bIns="32750" anchor="b" anchorCtr="0">
            <a:noAutofit/>
          </a:bodyPr>
          <a:lstStyle>
            <a:lvl1pPr marL="0" lvl="0" indent="0" algn="ctr">
              <a:lnSpc>
                <a:spcPct val="100000"/>
              </a:lnSpc>
              <a:spcBef>
                <a:spcPts val="0"/>
              </a:spcBef>
              <a:spcAft>
                <a:spcPts val="0"/>
              </a:spcAft>
              <a:buClr>
                <a:srgbClr val="FFFFFF"/>
              </a:buClr>
              <a:buSzPts val="1200"/>
              <a:buFont typeface="Gill Sans"/>
              <a:buNone/>
              <a:defRPr sz="1200"/>
            </a:lvl1pPr>
            <a:lvl2pPr marL="0" lvl="1" indent="0" algn="ctr">
              <a:lnSpc>
                <a:spcPct val="100000"/>
              </a:lnSpc>
              <a:spcBef>
                <a:spcPts val="0"/>
              </a:spcBef>
              <a:spcAft>
                <a:spcPts val="0"/>
              </a:spcAft>
              <a:buClr>
                <a:srgbClr val="FFFFFF"/>
              </a:buClr>
              <a:buSzPts val="1200"/>
              <a:buFont typeface="Gill Sans"/>
              <a:buNone/>
              <a:defRPr sz="1200"/>
            </a:lvl2pPr>
            <a:lvl3pPr marL="0" lvl="2" indent="0" algn="ctr">
              <a:lnSpc>
                <a:spcPct val="100000"/>
              </a:lnSpc>
              <a:spcBef>
                <a:spcPts val="0"/>
              </a:spcBef>
              <a:spcAft>
                <a:spcPts val="0"/>
              </a:spcAft>
              <a:buClr>
                <a:srgbClr val="FFFFFF"/>
              </a:buClr>
              <a:buSzPts val="1200"/>
              <a:buFont typeface="Gill Sans"/>
              <a:buNone/>
              <a:defRPr sz="1200"/>
            </a:lvl3pPr>
            <a:lvl4pPr marL="0" lvl="3" indent="0" algn="ctr">
              <a:lnSpc>
                <a:spcPct val="100000"/>
              </a:lnSpc>
              <a:spcBef>
                <a:spcPts val="0"/>
              </a:spcBef>
              <a:spcAft>
                <a:spcPts val="0"/>
              </a:spcAft>
              <a:buClr>
                <a:srgbClr val="FFFFFF"/>
              </a:buClr>
              <a:buSzPts val="1200"/>
              <a:buFont typeface="Gill Sans"/>
              <a:buNone/>
              <a:defRPr sz="1200"/>
            </a:lvl4pPr>
            <a:lvl5pPr marL="0" lvl="4" indent="0" algn="ctr">
              <a:lnSpc>
                <a:spcPct val="100000"/>
              </a:lnSpc>
              <a:spcBef>
                <a:spcPts val="0"/>
              </a:spcBef>
              <a:spcAft>
                <a:spcPts val="0"/>
              </a:spcAft>
              <a:buClr>
                <a:srgbClr val="FFFFFF"/>
              </a:buClr>
              <a:buSzPts val="1200"/>
              <a:buFont typeface="Gill Sans"/>
              <a:buNone/>
              <a:defRPr sz="1200"/>
            </a:lvl5pPr>
            <a:lvl6pPr marL="0" lvl="5" indent="0" algn="ctr">
              <a:lnSpc>
                <a:spcPct val="100000"/>
              </a:lnSpc>
              <a:spcBef>
                <a:spcPts val="0"/>
              </a:spcBef>
              <a:spcAft>
                <a:spcPts val="0"/>
              </a:spcAft>
              <a:buClr>
                <a:srgbClr val="FFFFFF"/>
              </a:buClr>
              <a:buSzPts val="1200"/>
              <a:buFont typeface="Gill Sans"/>
              <a:buNone/>
              <a:defRPr sz="1200"/>
            </a:lvl6pPr>
            <a:lvl7pPr marL="0" lvl="6" indent="0" algn="ctr">
              <a:lnSpc>
                <a:spcPct val="100000"/>
              </a:lnSpc>
              <a:spcBef>
                <a:spcPts val="0"/>
              </a:spcBef>
              <a:spcAft>
                <a:spcPts val="0"/>
              </a:spcAft>
              <a:buClr>
                <a:srgbClr val="FFFFFF"/>
              </a:buClr>
              <a:buSzPts val="1200"/>
              <a:buFont typeface="Gill Sans"/>
              <a:buNone/>
              <a:defRPr sz="1200"/>
            </a:lvl7pPr>
            <a:lvl8pPr marL="0" lvl="7" indent="0" algn="ctr">
              <a:lnSpc>
                <a:spcPct val="100000"/>
              </a:lnSpc>
              <a:spcBef>
                <a:spcPts val="0"/>
              </a:spcBef>
              <a:spcAft>
                <a:spcPts val="0"/>
              </a:spcAft>
              <a:buClr>
                <a:srgbClr val="FFFFFF"/>
              </a:buClr>
              <a:buSzPts val="1200"/>
              <a:buFont typeface="Gill Sans"/>
              <a:buNone/>
              <a:defRPr sz="1200"/>
            </a:lvl8pPr>
            <a:lvl9pPr marL="0" lvl="8" indent="0" algn="ctr">
              <a:lnSpc>
                <a:spcPct val="100000"/>
              </a:lnSpc>
              <a:spcBef>
                <a:spcPts val="0"/>
              </a:spcBef>
              <a:spcAft>
                <a:spcPts val="0"/>
              </a:spcAft>
              <a:buClr>
                <a:srgbClr val="FFFFFF"/>
              </a:buClr>
              <a:buSzPts val="1200"/>
              <a:buFont typeface="Gill Sans"/>
              <a:buNone/>
              <a:defRPr sz="1200"/>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itle &amp; Bullets - Right">
  <p:cSld name="Title &amp; Bullets - Right">
    <p:spTree>
      <p:nvGrpSpPr>
        <p:cNvPr id="1" name="Shape 104"/>
        <p:cNvGrpSpPr/>
        <p:nvPr/>
      </p:nvGrpSpPr>
      <p:grpSpPr>
        <a:xfrm>
          <a:off x="0" y="0"/>
          <a:ext cx="0" cy="0"/>
          <a:chOff x="0" y="0"/>
          <a:chExt cx="0" cy="0"/>
        </a:xfrm>
      </p:grpSpPr>
      <p:sp>
        <p:nvSpPr>
          <p:cNvPr id="105" name="Google Shape;105;p27"/>
          <p:cNvSpPr txBox="1">
            <a:spLocks noGrp="1"/>
          </p:cNvSpPr>
          <p:nvPr>
            <p:ph type="title"/>
          </p:nvPr>
        </p:nvSpPr>
        <p:spPr>
          <a:xfrm>
            <a:off x="892969" y="133945"/>
            <a:ext cx="7358063" cy="1285875"/>
          </a:xfrm>
          <a:prstGeom prst="rect">
            <a:avLst/>
          </a:prstGeom>
          <a:noFill/>
          <a:ln>
            <a:noFill/>
          </a:ln>
        </p:spPr>
        <p:txBody>
          <a:bodyPr spcFirstLastPara="1" wrap="square" lIns="32750" tIns="32750" rIns="32750" bIns="32750" anchor="ctr" anchorCtr="0">
            <a:noAutofit/>
          </a:bodyPr>
          <a:lstStyle>
            <a:lvl1pPr lvl="0" algn="ctr">
              <a:lnSpc>
                <a:spcPct val="100000"/>
              </a:lnSpc>
              <a:spcBef>
                <a:spcPts val="0"/>
              </a:spcBef>
              <a:spcAft>
                <a:spcPts val="0"/>
              </a:spcAft>
              <a:buClr>
                <a:srgbClr val="FFFFFF"/>
              </a:buClr>
              <a:buSzPts val="1200"/>
              <a:buNone/>
              <a:defRPr/>
            </a:lvl1pPr>
            <a:lvl2pPr lvl="1" algn="ctr">
              <a:lnSpc>
                <a:spcPct val="100000"/>
              </a:lnSpc>
              <a:spcBef>
                <a:spcPts val="0"/>
              </a:spcBef>
              <a:spcAft>
                <a:spcPts val="0"/>
              </a:spcAft>
              <a:buClr>
                <a:srgbClr val="FFFFFF"/>
              </a:buClr>
              <a:buSzPts val="1200"/>
              <a:buNone/>
              <a:defRPr/>
            </a:lvl2pPr>
            <a:lvl3pPr lvl="2" algn="ctr">
              <a:lnSpc>
                <a:spcPct val="100000"/>
              </a:lnSpc>
              <a:spcBef>
                <a:spcPts val="0"/>
              </a:spcBef>
              <a:spcAft>
                <a:spcPts val="0"/>
              </a:spcAft>
              <a:buClr>
                <a:srgbClr val="FFFFFF"/>
              </a:buClr>
              <a:buSzPts val="1200"/>
              <a:buNone/>
              <a:defRPr/>
            </a:lvl3pPr>
            <a:lvl4pPr lvl="3" algn="ctr">
              <a:lnSpc>
                <a:spcPct val="100000"/>
              </a:lnSpc>
              <a:spcBef>
                <a:spcPts val="0"/>
              </a:spcBef>
              <a:spcAft>
                <a:spcPts val="0"/>
              </a:spcAft>
              <a:buClr>
                <a:srgbClr val="FFFFFF"/>
              </a:buClr>
              <a:buSzPts val="1200"/>
              <a:buNone/>
              <a:defRPr/>
            </a:lvl4pPr>
            <a:lvl5pPr lvl="4" algn="ctr">
              <a:lnSpc>
                <a:spcPct val="100000"/>
              </a:lnSpc>
              <a:spcBef>
                <a:spcPts val="0"/>
              </a:spcBef>
              <a:spcAft>
                <a:spcPts val="0"/>
              </a:spcAft>
              <a:buClr>
                <a:srgbClr val="FFFFFF"/>
              </a:buClr>
              <a:buSzPts val="1200"/>
              <a:buNone/>
              <a:defRPr/>
            </a:lvl5pPr>
            <a:lvl6pPr lvl="5" algn="ctr">
              <a:lnSpc>
                <a:spcPct val="100000"/>
              </a:lnSpc>
              <a:spcBef>
                <a:spcPts val="0"/>
              </a:spcBef>
              <a:spcAft>
                <a:spcPts val="0"/>
              </a:spcAft>
              <a:buClr>
                <a:srgbClr val="FFFFFF"/>
              </a:buClr>
              <a:buSzPts val="1200"/>
              <a:buNone/>
              <a:defRPr/>
            </a:lvl6pPr>
            <a:lvl7pPr lvl="6" algn="ctr">
              <a:lnSpc>
                <a:spcPct val="100000"/>
              </a:lnSpc>
              <a:spcBef>
                <a:spcPts val="0"/>
              </a:spcBef>
              <a:spcAft>
                <a:spcPts val="0"/>
              </a:spcAft>
              <a:buClr>
                <a:srgbClr val="FFFFFF"/>
              </a:buClr>
              <a:buSzPts val="1200"/>
              <a:buNone/>
              <a:defRPr/>
            </a:lvl7pPr>
            <a:lvl8pPr lvl="7" algn="ctr">
              <a:lnSpc>
                <a:spcPct val="100000"/>
              </a:lnSpc>
              <a:spcBef>
                <a:spcPts val="0"/>
              </a:spcBef>
              <a:spcAft>
                <a:spcPts val="0"/>
              </a:spcAft>
              <a:buClr>
                <a:srgbClr val="FFFFFF"/>
              </a:buClr>
              <a:buSzPts val="1200"/>
              <a:buNone/>
              <a:defRPr/>
            </a:lvl8pPr>
            <a:lvl9pPr lvl="8" algn="ctr">
              <a:lnSpc>
                <a:spcPct val="100000"/>
              </a:lnSpc>
              <a:spcBef>
                <a:spcPts val="0"/>
              </a:spcBef>
              <a:spcAft>
                <a:spcPts val="0"/>
              </a:spcAft>
              <a:buClr>
                <a:srgbClr val="FFFFFF"/>
              </a:buClr>
              <a:buSzPts val="1200"/>
              <a:buNone/>
              <a:defRPr/>
            </a:lvl9pPr>
          </a:lstStyle>
          <a:p>
            <a:endParaRPr/>
          </a:p>
        </p:txBody>
      </p:sp>
      <p:sp>
        <p:nvSpPr>
          <p:cNvPr id="106" name="Google Shape;106;p27"/>
          <p:cNvSpPr txBox="1">
            <a:spLocks noGrp="1"/>
          </p:cNvSpPr>
          <p:nvPr>
            <p:ph type="body" idx="1"/>
          </p:nvPr>
        </p:nvSpPr>
        <p:spPr>
          <a:xfrm>
            <a:off x="5464969" y="1460004"/>
            <a:ext cx="2786062" cy="3013769"/>
          </a:xfrm>
          <a:prstGeom prst="rect">
            <a:avLst/>
          </a:prstGeom>
          <a:noFill/>
          <a:ln>
            <a:noFill/>
          </a:ln>
        </p:spPr>
        <p:txBody>
          <a:bodyPr spcFirstLastPara="1" wrap="square" lIns="32750" tIns="32750" rIns="32750" bIns="32750" anchor="ctr" anchorCtr="0">
            <a:noAutofit/>
          </a:bodyPr>
          <a:lstStyle>
            <a:lvl1pPr marL="457200" lvl="0" indent="-450850" algn="l">
              <a:lnSpc>
                <a:spcPct val="100000"/>
              </a:lnSpc>
              <a:spcBef>
                <a:spcPts val="2400"/>
              </a:spcBef>
              <a:spcAft>
                <a:spcPts val="0"/>
              </a:spcAft>
              <a:buClr>
                <a:srgbClr val="FFFFFF"/>
              </a:buClr>
              <a:buSzPts val="3500"/>
              <a:buFont typeface="Gill Sans"/>
              <a:buChar char="•"/>
              <a:defRPr sz="2100"/>
            </a:lvl1pPr>
            <a:lvl2pPr marL="914400" lvl="1" indent="-450850" algn="l">
              <a:lnSpc>
                <a:spcPct val="100000"/>
              </a:lnSpc>
              <a:spcBef>
                <a:spcPts val="2400"/>
              </a:spcBef>
              <a:spcAft>
                <a:spcPts val="0"/>
              </a:spcAft>
              <a:buClr>
                <a:srgbClr val="FFFFFF"/>
              </a:buClr>
              <a:buSzPts val="3500"/>
              <a:buFont typeface="Gill Sans"/>
              <a:buChar char="•"/>
              <a:defRPr sz="2100"/>
            </a:lvl2pPr>
            <a:lvl3pPr marL="1371600" lvl="2" indent="-450850" algn="l">
              <a:lnSpc>
                <a:spcPct val="100000"/>
              </a:lnSpc>
              <a:spcBef>
                <a:spcPts val="2400"/>
              </a:spcBef>
              <a:spcAft>
                <a:spcPts val="0"/>
              </a:spcAft>
              <a:buClr>
                <a:srgbClr val="FFFFFF"/>
              </a:buClr>
              <a:buSzPts val="3500"/>
              <a:buFont typeface="Gill Sans"/>
              <a:buChar char="•"/>
              <a:defRPr sz="2100"/>
            </a:lvl3pPr>
            <a:lvl4pPr marL="1828800" lvl="3" indent="-450850" algn="l">
              <a:lnSpc>
                <a:spcPct val="100000"/>
              </a:lnSpc>
              <a:spcBef>
                <a:spcPts val="2400"/>
              </a:spcBef>
              <a:spcAft>
                <a:spcPts val="0"/>
              </a:spcAft>
              <a:buClr>
                <a:srgbClr val="FFFFFF"/>
              </a:buClr>
              <a:buSzPts val="3500"/>
              <a:buFont typeface="Gill Sans"/>
              <a:buChar char="•"/>
              <a:defRPr sz="2100"/>
            </a:lvl4pPr>
            <a:lvl5pPr marL="2286000" lvl="4" indent="-450850" algn="l">
              <a:lnSpc>
                <a:spcPct val="100000"/>
              </a:lnSpc>
              <a:spcBef>
                <a:spcPts val="2400"/>
              </a:spcBef>
              <a:spcAft>
                <a:spcPts val="0"/>
              </a:spcAft>
              <a:buClr>
                <a:srgbClr val="FFFFFF"/>
              </a:buClr>
              <a:buSzPts val="3500"/>
              <a:buFont typeface="Gill Sans"/>
              <a:buChar char="•"/>
              <a:defRPr sz="2100"/>
            </a:lvl5pPr>
            <a:lvl6pPr marL="2743200" lvl="5" indent="-355600" algn="l">
              <a:lnSpc>
                <a:spcPct val="100000"/>
              </a:lnSpc>
              <a:spcBef>
                <a:spcPts val="3100"/>
              </a:spcBef>
              <a:spcAft>
                <a:spcPts val="0"/>
              </a:spcAft>
              <a:buClr>
                <a:srgbClr val="FFFFFF"/>
              </a:buClr>
              <a:buSzPts val="2000"/>
              <a:buChar char="•"/>
              <a:defRPr/>
            </a:lvl6pPr>
            <a:lvl7pPr marL="3200400" lvl="6" indent="-355600" algn="l">
              <a:lnSpc>
                <a:spcPct val="100000"/>
              </a:lnSpc>
              <a:spcBef>
                <a:spcPts val="3100"/>
              </a:spcBef>
              <a:spcAft>
                <a:spcPts val="0"/>
              </a:spcAft>
              <a:buClr>
                <a:srgbClr val="FFFFFF"/>
              </a:buClr>
              <a:buSzPts val="2000"/>
              <a:buChar char="•"/>
              <a:defRPr/>
            </a:lvl7pPr>
            <a:lvl8pPr marL="3657600" lvl="7" indent="-355600" algn="l">
              <a:lnSpc>
                <a:spcPct val="100000"/>
              </a:lnSpc>
              <a:spcBef>
                <a:spcPts val="3100"/>
              </a:spcBef>
              <a:spcAft>
                <a:spcPts val="0"/>
              </a:spcAft>
              <a:buClr>
                <a:srgbClr val="FFFFFF"/>
              </a:buClr>
              <a:buSzPts val="2000"/>
              <a:buChar char="•"/>
              <a:defRPr/>
            </a:lvl8pPr>
            <a:lvl9pPr marL="4114800" lvl="8" indent="-355600" algn="l">
              <a:lnSpc>
                <a:spcPct val="100000"/>
              </a:lnSpc>
              <a:spcBef>
                <a:spcPts val="3100"/>
              </a:spcBef>
              <a:spcAft>
                <a:spcPts val="0"/>
              </a:spcAft>
              <a:buClr>
                <a:srgbClr val="FFFFFF"/>
              </a:buClr>
              <a:buSzPts val="2000"/>
              <a:buChar char="•"/>
              <a:defRPr/>
            </a:lvl9pPr>
          </a:lstStyle>
          <a:p>
            <a:endParaRPr/>
          </a:p>
        </p:txBody>
      </p:sp>
      <p:sp>
        <p:nvSpPr>
          <p:cNvPr id="107" name="Google Shape;107;p27"/>
          <p:cNvSpPr txBox="1">
            <a:spLocks noGrp="1"/>
          </p:cNvSpPr>
          <p:nvPr>
            <p:ph type="sldNum" idx="12"/>
          </p:nvPr>
        </p:nvSpPr>
        <p:spPr>
          <a:xfrm>
            <a:off x="4446984" y="4882307"/>
            <a:ext cx="241102" cy="194221"/>
          </a:xfrm>
          <a:prstGeom prst="rect">
            <a:avLst/>
          </a:prstGeom>
          <a:noFill/>
          <a:ln>
            <a:noFill/>
          </a:ln>
        </p:spPr>
        <p:txBody>
          <a:bodyPr spcFirstLastPara="1" wrap="square" lIns="32750" tIns="32750" rIns="32750" bIns="32750" anchor="b" anchorCtr="0">
            <a:noAutofit/>
          </a:bodyPr>
          <a:lstStyle>
            <a:lvl1pPr marL="0" lvl="0" indent="0" algn="ctr">
              <a:lnSpc>
                <a:spcPct val="100000"/>
              </a:lnSpc>
              <a:spcBef>
                <a:spcPts val="0"/>
              </a:spcBef>
              <a:spcAft>
                <a:spcPts val="0"/>
              </a:spcAft>
              <a:buClr>
                <a:srgbClr val="FFFFFF"/>
              </a:buClr>
              <a:buSzPts val="1200"/>
              <a:buFont typeface="Gill Sans"/>
              <a:buNone/>
              <a:defRPr sz="1200"/>
            </a:lvl1pPr>
            <a:lvl2pPr marL="0" lvl="1" indent="0" algn="ctr">
              <a:lnSpc>
                <a:spcPct val="100000"/>
              </a:lnSpc>
              <a:spcBef>
                <a:spcPts val="0"/>
              </a:spcBef>
              <a:spcAft>
                <a:spcPts val="0"/>
              </a:spcAft>
              <a:buClr>
                <a:srgbClr val="FFFFFF"/>
              </a:buClr>
              <a:buSzPts val="1200"/>
              <a:buFont typeface="Gill Sans"/>
              <a:buNone/>
              <a:defRPr sz="1200"/>
            </a:lvl2pPr>
            <a:lvl3pPr marL="0" lvl="2" indent="0" algn="ctr">
              <a:lnSpc>
                <a:spcPct val="100000"/>
              </a:lnSpc>
              <a:spcBef>
                <a:spcPts val="0"/>
              </a:spcBef>
              <a:spcAft>
                <a:spcPts val="0"/>
              </a:spcAft>
              <a:buClr>
                <a:srgbClr val="FFFFFF"/>
              </a:buClr>
              <a:buSzPts val="1200"/>
              <a:buFont typeface="Gill Sans"/>
              <a:buNone/>
              <a:defRPr sz="1200"/>
            </a:lvl3pPr>
            <a:lvl4pPr marL="0" lvl="3" indent="0" algn="ctr">
              <a:lnSpc>
                <a:spcPct val="100000"/>
              </a:lnSpc>
              <a:spcBef>
                <a:spcPts val="0"/>
              </a:spcBef>
              <a:spcAft>
                <a:spcPts val="0"/>
              </a:spcAft>
              <a:buClr>
                <a:srgbClr val="FFFFFF"/>
              </a:buClr>
              <a:buSzPts val="1200"/>
              <a:buFont typeface="Gill Sans"/>
              <a:buNone/>
              <a:defRPr sz="1200"/>
            </a:lvl4pPr>
            <a:lvl5pPr marL="0" lvl="4" indent="0" algn="ctr">
              <a:lnSpc>
                <a:spcPct val="100000"/>
              </a:lnSpc>
              <a:spcBef>
                <a:spcPts val="0"/>
              </a:spcBef>
              <a:spcAft>
                <a:spcPts val="0"/>
              </a:spcAft>
              <a:buClr>
                <a:srgbClr val="FFFFFF"/>
              </a:buClr>
              <a:buSzPts val="1200"/>
              <a:buFont typeface="Gill Sans"/>
              <a:buNone/>
              <a:defRPr sz="1200"/>
            </a:lvl5pPr>
            <a:lvl6pPr marL="0" lvl="5" indent="0" algn="ctr">
              <a:lnSpc>
                <a:spcPct val="100000"/>
              </a:lnSpc>
              <a:spcBef>
                <a:spcPts val="0"/>
              </a:spcBef>
              <a:spcAft>
                <a:spcPts val="0"/>
              </a:spcAft>
              <a:buClr>
                <a:srgbClr val="FFFFFF"/>
              </a:buClr>
              <a:buSzPts val="1200"/>
              <a:buFont typeface="Gill Sans"/>
              <a:buNone/>
              <a:defRPr sz="1200"/>
            </a:lvl6pPr>
            <a:lvl7pPr marL="0" lvl="6" indent="0" algn="ctr">
              <a:lnSpc>
                <a:spcPct val="100000"/>
              </a:lnSpc>
              <a:spcBef>
                <a:spcPts val="0"/>
              </a:spcBef>
              <a:spcAft>
                <a:spcPts val="0"/>
              </a:spcAft>
              <a:buClr>
                <a:srgbClr val="FFFFFF"/>
              </a:buClr>
              <a:buSzPts val="1200"/>
              <a:buFont typeface="Gill Sans"/>
              <a:buNone/>
              <a:defRPr sz="1200"/>
            </a:lvl7pPr>
            <a:lvl8pPr marL="0" lvl="7" indent="0" algn="ctr">
              <a:lnSpc>
                <a:spcPct val="100000"/>
              </a:lnSpc>
              <a:spcBef>
                <a:spcPts val="0"/>
              </a:spcBef>
              <a:spcAft>
                <a:spcPts val="0"/>
              </a:spcAft>
              <a:buClr>
                <a:srgbClr val="FFFFFF"/>
              </a:buClr>
              <a:buSzPts val="1200"/>
              <a:buFont typeface="Gill Sans"/>
              <a:buNone/>
              <a:defRPr sz="1200"/>
            </a:lvl8pPr>
            <a:lvl9pPr marL="0" lvl="8" indent="0" algn="ctr">
              <a:lnSpc>
                <a:spcPct val="100000"/>
              </a:lnSpc>
              <a:spcBef>
                <a:spcPts val="0"/>
              </a:spcBef>
              <a:spcAft>
                <a:spcPts val="0"/>
              </a:spcAft>
              <a:buClr>
                <a:srgbClr val="FFFFFF"/>
              </a:buClr>
              <a:buSzPts val="1200"/>
              <a:buFont typeface="Gill Sans"/>
              <a:buNone/>
              <a:defRPr sz="1200"/>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body" idx="1"/>
          </p:nvPr>
        </p:nvSpPr>
        <p:spPr>
          <a:xfrm>
            <a:off x="892969" y="669727"/>
            <a:ext cx="7358063" cy="3804047"/>
          </a:xfrm>
          <a:prstGeom prst="rect">
            <a:avLst/>
          </a:prstGeom>
          <a:noFill/>
          <a:ln>
            <a:noFill/>
          </a:ln>
        </p:spPr>
        <p:txBody>
          <a:bodyPr spcFirstLastPara="1" wrap="square" lIns="32750" tIns="32750" rIns="32750" bIns="32750" anchor="ctr" anchorCtr="0">
            <a:noAutofit/>
          </a:bodyPr>
          <a:lstStyle>
            <a:lvl1pPr marL="457200" marR="0" lvl="0" indent="-520700" algn="l" rtl="0">
              <a:lnSpc>
                <a:spcPct val="100000"/>
              </a:lnSpc>
              <a:spcBef>
                <a:spcPts val="3100"/>
              </a:spcBef>
              <a:spcAft>
                <a:spcPts val="0"/>
              </a:spcAft>
              <a:buClr>
                <a:srgbClr val="FFFFFF"/>
              </a:buClr>
              <a:buSzPts val="4600"/>
              <a:buFont typeface="Gill Sans"/>
              <a:buChar char="•"/>
              <a:defRPr sz="2700" b="0" i="0" u="none" strike="noStrike" cap="none">
                <a:solidFill>
                  <a:srgbClr val="FFFFFF"/>
                </a:solidFill>
                <a:latin typeface="Gill Sans"/>
                <a:ea typeface="Gill Sans"/>
                <a:cs typeface="Gill Sans"/>
                <a:sym typeface="Gill Sans"/>
              </a:defRPr>
            </a:lvl1pPr>
            <a:lvl2pPr marL="914400" marR="0" lvl="1" indent="-520700" algn="l" rtl="0">
              <a:lnSpc>
                <a:spcPct val="100000"/>
              </a:lnSpc>
              <a:spcBef>
                <a:spcPts val="3100"/>
              </a:spcBef>
              <a:spcAft>
                <a:spcPts val="0"/>
              </a:spcAft>
              <a:buClr>
                <a:srgbClr val="FFFFFF"/>
              </a:buClr>
              <a:buSzPts val="4600"/>
              <a:buFont typeface="Gill Sans"/>
              <a:buChar char="•"/>
              <a:defRPr sz="2700" b="0" i="0" u="none" strike="noStrike" cap="none">
                <a:solidFill>
                  <a:srgbClr val="FFFFFF"/>
                </a:solidFill>
                <a:latin typeface="Gill Sans"/>
                <a:ea typeface="Gill Sans"/>
                <a:cs typeface="Gill Sans"/>
                <a:sym typeface="Gill Sans"/>
              </a:defRPr>
            </a:lvl2pPr>
            <a:lvl3pPr marL="1371600" marR="0" lvl="2" indent="-520700" algn="l" rtl="0">
              <a:lnSpc>
                <a:spcPct val="100000"/>
              </a:lnSpc>
              <a:spcBef>
                <a:spcPts val="3100"/>
              </a:spcBef>
              <a:spcAft>
                <a:spcPts val="0"/>
              </a:spcAft>
              <a:buClr>
                <a:srgbClr val="FFFFFF"/>
              </a:buClr>
              <a:buSzPts val="4600"/>
              <a:buFont typeface="Gill Sans"/>
              <a:buChar char="•"/>
              <a:defRPr sz="2700" b="0" i="0" u="none" strike="noStrike" cap="none">
                <a:solidFill>
                  <a:srgbClr val="FFFFFF"/>
                </a:solidFill>
                <a:latin typeface="Gill Sans"/>
                <a:ea typeface="Gill Sans"/>
                <a:cs typeface="Gill Sans"/>
                <a:sym typeface="Gill Sans"/>
              </a:defRPr>
            </a:lvl3pPr>
            <a:lvl4pPr marL="1828800" marR="0" lvl="3" indent="-520700" algn="l" rtl="0">
              <a:lnSpc>
                <a:spcPct val="100000"/>
              </a:lnSpc>
              <a:spcBef>
                <a:spcPts val="3100"/>
              </a:spcBef>
              <a:spcAft>
                <a:spcPts val="0"/>
              </a:spcAft>
              <a:buClr>
                <a:srgbClr val="FFFFFF"/>
              </a:buClr>
              <a:buSzPts val="4600"/>
              <a:buFont typeface="Gill Sans"/>
              <a:buChar char="•"/>
              <a:defRPr sz="2700" b="0" i="0" u="none" strike="noStrike" cap="none">
                <a:solidFill>
                  <a:srgbClr val="FFFFFF"/>
                </a:solidFill>
                <a:latin typeface="Gill Sans"/>
                <a:ea typeface="Gill Sans"/>
                <a:cs typeface="Gill Sans"/>
                <a:sym typeface="Gill Sans"/>
              </a:defRPr>
            </a:lvl4pPr>
            <a:lvl5pPr marL="2286000" marR="0" lvl="4" indent="-520700" algn="l" rtl="0">
              <a:lnSpc>
                <a:spcPct val="100000"/>
              </a:lnSpc>
              <a:spcBef>
                <a:spcPts val="3100"/>
              </a:spcBef>
              <a:spcAft>
                <a:spcPts val="0"/>
              </a:spcAft>
              <a:buClr>
                <a:srgbClr val="FFFFFF"/>
              </a:buClr>
              <a:buSzPts val="4600"/>
              <a:buFont typeface="Gill Sans"/>
              <a:buChar char="•"/>
              <a:defRPr sz="2700" b="0" i="0" u="none" strike="noStrike" cap="none">
                <a:solidFill>
                  <a:srgbClr val="FFFFFF"/>
                </a:solidFill>
                <a:latin typeface="Gill Sans"/>
                <a:ea typeface="Gill Sans"/>
                <a:cs typeface="Gill Sans"/>
                <a:sym typeface="Gill Sans"/>
              </a:defRPr>
            </a:lvl5pPr>
            <a:lvl6pPr marL="2743200" marR="0" lvl="5" indent="-520700" algn="l" rtl="0">
              <a:lnSpc>
                <a:spcPct val="100000"/>
              </a:lnSpc>
              <a:spcBef>
                <a:spcPts val="3100"/>
              </a:spcBef>
              <a:spcAft>
                <a:spcPts val="0"/>
              </a:spcAft>
              <a:buClr>
                <a:srgbClr val="FFFFFF"/>
              </a:buClr>
              <a:buSzPts val="4600"/>
              <a:buFont typeface="Gill Sans"/>
              <a:buChar char="•"/>
              <a:defRPr sz="2700" b="0" i="0" u="none" strike="noStrike" cap="none">
                <a:solidFill>
                  <a:srgbClr val="FFFFFF"/>
                </a:solidFill>
                <a:latin typeface="Gill Sans"/>
                <a:ea typeface="Gill Sans"/>
                <a:cs typeface="Gill Sans"/>
                <a:sym typeface="Gill Sans"/>
              </a:defRPr>
            </a:lvl6pPr>
            <a:lvl7pPr marL="3200400" marR="0" lvl="6" indent="-520700" algn="l" rtl="0">
              <a:lnSpc>
                <a:spcPct val="100000"/>
              </a:lnSpc>
              <a:spcBef>
                <a:spcPts val="3100"/>
              </a:spcBef>
              <a:spcAft>
                <a:spcPts val="0"/>
              </a:spcAft>
              <a:buClr>
                <a:srgbClr val="FFFFFF"/>
              </a:buClr>
              <a:buSzPts val="4600"/>
              <a:buFont typeface="Gill Sans"/>
              <a:buChar char="•"/>
              <a:defRPr sz="2700" b="0" i="0" u="none" strike="noStrike" cap="none">
                <a:solidFill>
                  <a:srgbClr val="FFFFFF"/>
                </a:solidFill>
                <a:latin typeface="Gill Sans"/>
                <a:ea typeface="Gill Sans"/>
                <a:cs typeface="Gill Sans"/>
                <a:sym typeface="Gill Sans"/>
              </a:defRPr>
            </a:lvl7pPr>
            <a:lvl8pPr marL="3657600" marR="0" lvl="7" indent="-520700" algn="l" rtl="0">
              <a:lnSpc>
                <a:spcPct val="100000"/>
              </a:lnSpc>
              <a:spcBef>
                <a:spcPts val="3100"/>
              </a:spcBef>
              <a:spcAft>
                <a:spcPts val="0"/>
              </a:spcAft>
              <a:buClr>
                <a:srgbClr val="FFFFFF"/>
              </a:buClr>
              <a:buSzPts val="4600"/>
              <a:buFont typeface="Gill Sans"/>
              <a:buChar char="•"/>
              <a:defRPr sz="2700" b="0" i="0" u="none" strike="noStrike" cap="none">
                <a:solidFill>
                  <a:srgbClr val="FFFFFF"/>
                </a:solidFill>
                <a:latin typeface="Gill Sans"/>
                <a:ea typeface="Gill Sans"/>
                <a:cs typeface="Gill Sans"/>
                <a:sym typeface="Gill Sans"/>
              </a:defRPr>
            </a:lvl8pPr>
            <a:lvl9pPr marL="4114800" marR="0" lvl="8" indent="-520700" algn="l" rtl="0">
              <a:lnSpc>
                <a:spcPct val="100000"/>
              </a:lnSpc>
              <a:spcBef>
                <a:spcPts val="3100"/>
              </a:spcBef>
              <a:spcAft>
                <a:spcPts val="0"/>
              </a:spcAft>
              <a:buClr>
                <a:srgbClr val="FFFFFF"/>
              </a:buClr>
              <a:buSzPts val="4600"/>
              <a:buFont typeface="Gill Sans"/>
              <a:buChar char="•"/>
              <a:defRPr sz="2700" b="0" i="0" u="none" strike="noStrike" cap="none">
                <a:solidFill>
                  <a:srgbClr val="FFFFFF"/>
                </a:solidFill>
                <a:latin typeface="Gill Sans"/>
                <a:ea typeface="Gill Sans"/>
                <a:cs typeface="Gill Sans"/>
                <a:sym typeface="Gill Sans"/>
              </a:defRPr>
            </a:lvl9pPr>
          </a:lstStyle>
          <a:p>
            <a:endParaRPr/>
          </a:p>
        </p:txBody>
      </p:sp>
      <p:sp>
        <p:nvSpPr>
          <p:cNvPr id="52" name="Google Shape;52;p13"/>
          <p:cNvSpPr txBox="1">
            <a:spLocks noGrp="1"/>
          </p:cNvSpPr>
          <p:nvPr>
            <p:ph type="title"/>
          </p:nvPr>
        </p:nvSpPr>
        <p:spPr>
          <a:xfrm>
            <a:off x="892969" y="133945"/>
            <a:ext cx="7358063" cy="1285875"/>
          </a:xfrm>
          <a:prstGeom prst="rect">
            <a:avLst/>
          </a:prstGeom>
          <a:noFill/>
          <a:ln>
            <a:noFill/>
          </a:ln>
        </p:spPr>
        <p:txBody>
          <a:bodyPr spcFirstLastPara="1" wrap="square" lIns="32750" tIns="32750" rIns="32750" bIns="32750" anchor="ctr" anchorCtr="0">
            <a:noAutofit/>
          </a:bodyPr>
          <a:lstStyle>
            <a:lvl1pPr marR="0" lvl="0" algn="ctr" rtl="0">
              <a:lnSpc>
                <a:spcPct val="100000"/>
              </a:lnSpc>
              <a:spcBef>
                <a:spcPts val="0"/>
              </a:spcBef>
              <a:spcAft>
                <a:spcPts val="0"/>
              </a:spcAft>
              <a:buClr>
                <a:srgbClr val="FFFFFF"/>
              </a:buClr>
              <a:buSzPts val="5400"/>
              <a:buFont typeface="Gill Sans"/>
              <a:buNone/>
              <a:defRPr sz="5400" b="0" i="0" u="none" strike="noStrike" cap="none">
                <a:solidFill>
                  <a:srgbClr val="FFFFFF"/>
                </a:solidFill>
                <a:latin typeface="Gill Sans"/>
                <a:ea typeface="Gill Sans"/>
                <a:cs typeface="Gill Sans"/>
                <a:sym typeface="Gill Sans"/>
              </a:defRPr>
            </a:lvl1pPr>
            <a:lvl2pPr marR="0" lvl="1" algn="ctr" rtl="0">
              <a:lnSpc>
                <a:spcPct val="100000"/>
              </a:lnSpc>
              <a:spcBef>
                <a:spcPts val="0"/>
              </a:spcBef>
              <a:spcAft>
                <a:spcPts val="0"/>
              </a:spcAft>
              <a:buClr>
                <a:srgbClr val="FFFFFF"/>
              </a:buClr>
              <a:buSzPts val="5400"/>
              <a:buFont typeface="Gill Sans"/>
              <a:buNone/>
              <a:defRPr sz="5400" b="0" i="0" u="none" strike="noStrike" cap="none">
                <a:solidFill>
                  <a:srgbClr val="FFFFFF"/>
                </a:solidFill>
                <a:latin typeface="Gill Sans"/>
                <a:ea typeface="Gill Sans"/>
                <a:cs typeface="Gill Sans"/>
                <a:sym typeface="Gill Sans"/>
              </a:defRPr>
            </a:lvl2pPr>
            <a:lvl3pPr marR="0" lvl="2" algn="ctr" rtl="0">
              <a:lnSpc>
                <a:spcPct val="100000"/>
              </a:lnSpc>
              <a:spcBef>
                <a:spcPts val="0"/>
              </a:spcBef>
              <a:spcAft>
                <a:spcPts val="0"/>
              </a:spcAft>
              <a:buClr>
                <a:srgbClr val="FFFFFF"/>
              </a:buClr>
              <a:buSzPts val="5400"/>
              <a:buFont typeface="Gill Sans"/>
              <a:buNone/>
              <a:defRPr sz="5400" b="0" i="0" u="none" strike="noStrike" cap="none">
                <a:solidFill>
                  <a:srgbClr val="FFFFFF"/>
                </a:solidFill>
                <a:latin typeface="Gill Sans"/>
                <a:ea typeface="Gill Sans"/>
                <a:cs typeface="Gill Sans"/>
                <a:sym typeface="Gill Sans"/>
              </a:defRPr>
            </a:lvl3pPr>
            <a:lvl4pPr marR="0" lvl="3" algn="ctr" rtl="0">
              <a:lnSpc>
                <a:spcPct val="100000"/>
              </a:lnSpc>
              <a:spcBef>
                <a:spcPts val="0"/>
              </a:spcBef>
              <a:spcAft>
                <a:spcPts val="0"/>
              </a:spcAft>
              <a:buClr>
                <a:srgbClr val="FFFFFF"/>
              </a:buClr>
              <a:buSzPts val="5400"/>
              <a:buFont typeface="Gill Sans"/>
              <a:buNone/>
              <a:defRPr sz="5400" b="0" i="0" u="none" strike="noStrike" cap="none">
                <a:solidFill>
                  <a:srgbClr val="FFFFFF"/>
                </a:solidFill>
                <a:latin typeface="Gill Sans"/>
                <a:ea typeface="Gill Sans"/>
                <a:cs typeface="Gill Sans"/>
                <a:sym typeface="Gill Sans"/>
              </a:defRPr>
            </a:lvl4pPr>
            <a:lvl5pPr marR="0" lvl="4" algn="ctr" rtl="0">
              <a:lnSpc>
                <a:spcPct val="100000"/>
              </a:lnSpc>
              <a:spcBef>
                <a:spcPts val="0"/>
              </a:spcBef>
              <a:spcAft>
                <a:spcPts val="0"/>
              </a:spcAft>
              <a:buClr>
                <a:srgbClr val="FFFFFF"/>
              </a:buClr>
              <a:buSzPts val="5400"/>
              <a:buFont typeface="Gill Sans"/>
              <a:buNone/>
              <a:defRPr sz="5400" b="0" i="0" u="none" strike="noStrike" cap="none">
                <a:solidFill>
                  <a:srgbClr val="FFFFFF"/>
                </a:solidFill>
                <a:latin typeface="Gill Sans"/>
                <a:ea typeface="Gill Sans"/>
                <a:cs typeface="Gill Sans"/>
                <a:sym typeface="Gill Sans"/>
              </a:defRPr>
            </a:lvl5pPr>
            <a:lvl6pPr marR="0" lvl="5" algn="ctr" rtl="0">
              <a:lnSpc>
                <a:spcPct val="100000"/>
              </a:lnSpc>
              <a:spcBef>
                <a:spcPts val="0"/>
              </a:spcBef>
              <a:spcAft>
                <a:spcPts val="0"/>
              </a:spcAft>
              <a:buClr>
                <a:srgbClr val="FFFFFF"/>
              </a:buClr>
              <a:buSzPts val="5400"/>
              <a:buFont typeface="Gill Sans"/>
              <a:buNone/>
              <a:defRPr sz="5400" b="0" i="0" u="none" strike="noStrike" cap="none">
                <a:solidFill>
                  <a:srgbClr val="FFFFFF"/>
                </a:solidFill>
                <a:latin typeface="Gill Sans"/>
                <a:ea typeface="Gill Sans"/>
                <a:cs typeface="Gill Sans"/>
                <a:sym typeface="Gill Sans"/>
              </a:defRPr>
            </a:lvl6pPr>
            <a:lvl7pPr marR="0" lvl="6" algn="ctr" rtl="0">
              <a:lnSpc>
                <a:spcPct val="100000"/>
              </a:lnSpc>
              <a:spcBef>
                <a:spcPts val="0"/>
              </a:spcBef>
              <a:spcAft>
                <a:spcPts val="0"/>
              </a:spcAft>
              <a:buClr>
                <a:srgbClr val="FFFFFF"/>
              </a:buClr>
              <a:buSzPts val="5400"/>
              <a:buFont typeface="Gill Sans"/>
              <a:buNone/>
              <a:defRPr sz="5400" b="0" i="0" u="none" strike="noStrike" cap="none">
                <a:solidFill>
                  <a:srgbClr val="FFFFFF"/>
                </a:solidFill>
                <a:latin typeface="Gill Sans"/>
                <a:ea typeface="Gill Sans"/>
                <a:cs typeface="Gill Sans"/>
                <a:sym typeface="Gill Sans"/>
              </a:defRPr>
            </a:lvl7pPr>
            <a:lvl8pPr marR="0" lvl="7" algn="ctr" rtl="0">
              <a:lnSpc>
                <a:spcPct val="100000"/>
              </a:lnSpc>
              <a:spcBef>
                <a:spcPts val="0"/>
              </a:spcBef>
              <a:spcAft>
                <a:spcPts val="0"/>
              </a:spcAft>
              <a:buClr>
                <a:srgbClr val="FFFFFF"/>
              </a:buClr>
              <a:buSzPts val="5400"/>
              <a:buFont typeface="Gill Sans"/>
              <a:buNone/>
              <a:defRPr sz="5400" b="0" i="0" u="none" strike="noStrike" cap="none">
                <a:solidFill>
                  <a:srgbClr val="FFFFFF"/>
                </a:solidFill>
                <a:latin typeface="Gill Sans"/>
                <a:ea typeface="Gill Sans"/>
                <a:cs typeface="Gill Sans"/>
                <a:sym typeface="Gill Sans"/>
              </a:defRPr>
            </a:lvl8pPr>
            <a:lvl9pPr marR="0" lvl="8" algn="ctr" rtl="0">
              <a:lnSpc>
                <a:spcPct val="100000"/>
              </a:lnSpc>
              <a:spcBef>
                <a:spcPts val="0"/>
              </a:spcBef>
              <a:spcAft>
                <a:spcPts val="0"/>
              </a:spcAft>
              <a:buClr>
                <a:srgbClr val="FFFFFF"/>
              </a:buClr>
              <a:buSzPts val="5400"/>
              <a:buFont typeface="Gill Sans"/>
              <a:buNone/>
              <a:defRPr sz="5400" b="0" i="0" u="none" strike="noStrike" cap="none">
                <a:solidFill>
                  <a:srgbClr val="FFFFFF"/>
                </a:solidFill>
                <a:latin typeface="Gill Sans"/>
                <a:ea typeface="Gill Sans"/>
                <a:cs typeface="Gill Sans"/>
                <a:sym typeface="Gill Sans"/>
              </a:defRPr>
            </a:lvl9pPr>
          </a:lstStyle>
          <a:p>
            <a:endParaRPr/>
          </a:p>
        </p:txBody>
      </p:sp>
      <p:sp>
        <p:nvSpPr>
          <p:cNvPr id="53" name="Google Shape;53;p13"/>
          <p:cNvSpPr txBox="1">
            <a:spLocks noGrp="1"/>
          </p:cNvSpPr>
          <p:nvPr>
            <p:ph type="sldNum" idx="12"/>
          </p:nvPr>
        </p:nvSpPr>
        <p:spPr>
          <a:xfrm>
            <a:off x="4446984" y="4882307"/>
            <a:ext cx="241102" cy="194221"/>
          </a:xfrm>
          <a:prstGeom prst="rect">
            <a:avLst/>
          </a:prstGeom>
          <a:noFill/>
          <a:ln>
            <a:noFill/>
          </a:ln>
        </p:spPr>
        <p:txBody>
          <a:bodyPr spcFirstLastPara="1" wrap="square" lIns="32750" tIns="32750" rIns="32750" bIns="32750" anchor="b" anchorCtr="0">
            <a:noAutofit/>
          </a:bodyPr>
          <a:lstStyle>
            <a:lvl1pPr marL="0" marR="0" lvl="0" indent="0" algn="ctr" rtl="0">
              <a:lnSpc>
                <a:spcPct val="100000"/>
              </a:lnSpc>
              <a:spcBef>
                <a:spcPts val="0"/>
              </a:spcBef>
              <a:spcAft>
                <a:spcPts val="0"/>
              </a:spcAft>
              <a:buClr>
                <a:srgbClr val="FFFFFF"/>
              </a:buClr>
              <a:buSzPts val="1200"/>
              <a:buFont typeface="Gill Sans"/>
              <a:buNone/>
              <a:defRPr sz="1200" b="0" i="0" u="none" strike="noStrike" cap="none">
                <a:solidFill>
                  <a:srgbClr val="FFFFFF"/>
                </a:solidFill>
                <a:latin typeface="Gill Sans"/>
                <a:ea typeface="Gill Sans"/>
                <a:cs typeface="Gill Sans"/>
                <a:sym typeface="Gill Sans"/>
              </a:defRPr>
            </a:lvl1pPr>
            <a:lvl2pPr marL="0" marR="0" lvl="1" indent="0" algn="ctr" rtl="0">
              <a:lnSpc>
                <a:spcPct val="100000"/>
              </a:lnSpc>
              <a:spcBef>
                <a:spcPts val="0"/>
              </a:spcBef>
              <a:spcAft>
                <a:spcPts val="0"/>
              </a:spcAft>
              <a:buClr>
                <a:srgbClr val="FFFFFF"/>
              </a:buClr>
              <a:buSzPts val="1200"/>
              <a:buFont typeface="Gill Sans"/>
              <a:buNone/>
              <a:defRPr sz="1200" b="0" i="0" u="none" strike="noStrike" cap="none">
                <a:solidFill>
                  <a:srgbClr val="FFFFFF"/>
                </a:solidFill>
                <a:latin typeface="Gill Sans"/>
                <a:ea typeface="Gill Sans"/>
                <a:cs typeface="Gill Sans"/>
                <a:sym typeface="Gill Sans"/>
              </a:defRPr>
            </a:lvl2pPr>
            <a:lvl3pPr marL="0" marR="0" lvl="2" indent="0" algn="ctr" rtl="0">
              <a:lnSpc>
                <a:spcPct val="100000"/>
              </a:lnSpc>
              <a:spcBef>
                <a:spcPts val="0"/>
              </a:spcBef>
              <a:spcAft>
                <a:spcPts val="0"/>
              </a:spcAft>
              <a:buClr>
                <a:srgbClr val="FFFFFF"/>
              </a:buClr>
              <a:buSzPts val="1200"/>
              <a:buFont typeface="Gill Sans"/>
              <a:buNone/>
              <a:defRPr sz="1200" b="0" i="0" u="none" strike="noStrike" cap="none">
                <a:solidFill>
                  <a:srgbClr val="FFFFFF"/>
                </a:solidFill>
                <a:latin typeface="Gill Sans"/>
                <a:ea typeface="Gill Sans"/>
                <a:cs typeface="Gill Sans"/>
                <a:sym typeface="Gill Sans"/>
              </a:defRPr>
            </a:lvl3pPr>
            <a:lvl4pPr marL="0" marR="0" lvl="3" indent="0" algn="ctr" rtl="0">
              <a:lnSpc>
                <a:spcPct val="100000"/>
              </a:lnSpc>
              <a:spcBef>
                <a:spcPts val="0"/>
              </a:spcBef>
              <a:spcAft>
                <a:spcPts val="0"/>
              </a:spcAft>
              <a:buClr>
                <a:srgbClr val="FFFFFF"/>
              </a:buClr>
              <a:buSzPts val="1200"/>
              <a:buFont typeface="Gill Sans"/>
              <a:buNone/>
              <a:defRPr sz="1200" b="0" i="0" u="none" strike="noStrike" cap="none">
                <a:solidFill>
                  <a:srgbClr val="FFFFFF"/>
                </a:solidFill>
                <a:latin typeface="Gill Sans"/>
                <a:ea typeface="Gill Sans"/>
                <a:cs typeface="Gill Sans"/>
                <a:sym typeface="Gill Sans"/>
              </a:defRPr>
            </a:lvl4pPr>
            <a:lvl5pPr marL="0" marR="0" lvl="4" indent="0" algn="ctr" rtl="0">
              <a:lnSpc>
                <a:spcPct val="100000"/>
              </a:lnSpc>
              <a:spcBef>
                <a:spcPts val="0"/>
              </a:spcBef>
              <a:spcAft>
                <a:spcPts val="0"/>
              </a:spcAft>
              <a:buClr>
                <a:srgbClr val="FFFFFF"/>
              </a:buClr>
              <a:buSzPts val="1200"/>
              <a:buFont typeface="Gill Sans"/>
              <a:buNone/>
              <a:defRPr sz="1200" b="0" i="0" u="none" strike="noStrike" cap="none">
                <a:solidFill>
                  <a:srgbClr val="FFFFFF"/>
                </a:solidFill>
                <a:latin typeface="Gill Sans"/>
                <a:ea typeface="Gill Sans"/>
                <a:cs typeface="Gill Sans"/>
                <a:sym typeface="Gill Sans"/>
              </a:defRPr>
            </a:lvl5pPr>
            <a:lvl6pPr marL="0" marR="0" lvl="5" indent="0" algn="ctr" rtl="0">
              <a:lnSpc>
                <a:spcPct val="100000"/>
              </a:lnSpc>
              <a:spcBef>
                <a:spcPts val="0"/>
              </a:spcBef>
              <a:spcAft>
                <a:spcPts val="0"/>
              </a:spcAft>
              <a:buClr>
                <a:srgbClr val="FFFFFF"/>
              </a:buClr>
              <a:buSzPts val="1200"/>
              <a:buFont typeface="Gill Sans"/>
              <a:buNone/>
              <a:defRPr sz="1200" b="0" i="0" u="none" strike="noStrike" cap="none">
                <a:solidFill>
                  <a:srgbClr val="FFFFFF"/>
                </a:solidFill>
                <a:latin typeface="Gill Sans"/>
                <a:ea typeface="Gill Sans"/>
                <a:cs typeface="Gill Sans"/>
                <a:sym typeface="Gill Sans"/>
              </a:defRPr>
            </a:lvl6pPr>
            <a:lvl7pPr marL="0" marR="0" lvl="6" indent="0" algn="ctr" rtl="0">
              <a:lnSpc>
                <a:spcPct val="100000"/>
              </a:lnSpc>
              <a:spcBef>
                <a:spcPts val="0"/>
              </a:spcBef>
              <a:spcAft>
                <a:spcPts val="0"/>
              </a:spcAft>
              <a:buClr>
                <a:srgbClr val="FFFFFF"/>
              </a:buClr>
              <a:buSzPts val="1200"/>
              <a:buFont typeface="Gill Sans"/>
              <a:buNone/>
              <a:defRPr sz="1200" b="0" i="0" u="none" strike="noStrike" cap="none">
                <a:solidFill>
                  <a:srgbClr val="FFFFFF"/>
                </a:solidFill>
                <a:latin typeface="Gill Sans"/>
                <a:ea typeface="Gill Sans"/>
                <a:cs typeface="Gill Sans"/>
                <a:sym typeface="Gill Sans"/>
              </a:defRPr>
            </a:lvl7pPr>
            <a:lvl8pPr marL="0" marR="0" lvl="7" indent="0" algn="ctr" rtl="0">
              <a:lnSpc>
                <a:spcPct val="100000"/>
              </a:lnSpc>
              <a:spcBef>
                <a:spcPts val="0"/>
              </a:spcBef>
              <a:spcAft>
                <a:spcPts val="0"/>
              </a:spcAft>
              <a:buClr>
                <a:srgbClr val="FFFFFF"/>
              </a:buClr>
              <a:buSzPts val="1200"/>
              <a:buFont typeface="Gill Sans"/>
              <a:buNone/>
              <a:defRPr sz="1200" b="0" i="0" u="none" strike="noStrike" cap="none">
                <a:solidFill>
                  <a:srgbClr val="FFFFFF"/>
                </a:solidFill>
                <a:latin typeface="Gill Sans"/>
                <a:ea typeface="Gill Sans"/>
                <a:cs typeface="Gill Sans"/>
                <a:sym typeface="Gill Sans"/>
              </a:defRPr>
            </a:lvl8pPr>
            <a:lvl9pPr marL="0" marR="0" lvl="8" indent="0" algn="ctr" rtl="0">
              <a:lnSpc>
                <a:spcPct val="100000"/>
              </a:lnSpc>
              <a:spcBef>
                <a:spcPts val="0"/>
              </a:spcBef>
              <a:spcAft>
                <a:spcPts val="0"/>
              </a:spcAft>
              <a:buClr>
                <a:srgbClr val="FFFFFF"/>
              </a:buClr>
              <a:buSzPts val="1200"/>
              <a:buFont typeface="Gill Sans"/>
              <a:buNone/>
              <a:defRPr sz="1200" b="0" i="0" u="none" strike="noStrike" cap="none">
                <a:solidFill>
                  <a:srgbClr val="FFFFFF"/>
                </a:solidFill>
                <a:latin typeface="Gill Sans"/>
                <a:ea typeface="Gill Sans"/>
                <a:cs typeface="Gill Sans"/>
                <a:sym typeface="Gill Sans"/>
              </a:defRPr>
            </a:lvl9pPr>
          </a:lstStyle>
          <a:p>
            <a:pPr marL="0" lvl="0" indent="0" algn="ctr" rtl="0">
              <a:spcBef>
                <a:spcPts val="0"/>
              </a:spcBef>
              <a:spcAft>
                <a:spcPts val="0"/>
              </a:spcAft>
              <a:buNone/>
            </a:pPr>
            <a:fld id="{00000000-1234-1234-1234-123412341234}" type="slidenum">
              <a:rPr lang="en"/>
              <a:t>‹#›</a:t>
            </a:fld>
            <a:endParaRPr sz="90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3" r:id="rId4"/>
    <p:sldLayoutId id="2147483664" r:id="rId5"/>
    <p:sldLayoutId id="2147483665" r:id="rId6"/>
    <p:sldLayoutId id="2147483666" r:id="rId7"/>
    <p:sldLayoutId id="2147483667" r:id="rId8"/>
    <p:sldLayoutId id="2147483668" r:id="rId9"/>
    <p:sldLayoutId id="2147483669" r:id="rId10"/>
    <p:sldLayoutId id="2147483671" r:id="rId11"/>
    <p:sldLayoutId id="2147483672"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8"/>
          <p:cNvSpPr txBox="1">
            <a:spLocks noGrp="1"/>
          </p:cNvSpPr>
          <p:nvPr>
            <p:ph type="ctrTitle" idx="4294967295"/>
          </p:nvPr>
        </p:nvSpPr>
        <p:spPr>
          <a:xfrm>
            <a:off x="892969" y="522387"/>
            <a:ext cx="7358063" cy="1741289"/>
          </a:xfrm>
          <a:prstGeom prst="rect">
            <a:avLst/>
          </a:prstGeom>
          <a:noFill/>
          <a:ln>
            <a:noFill/>
          </a:ln>
        </p:spPr>
        <p:txBody>
          <a:bodyPr spcFirstLastPara="1" wrap="square" lIns="32750" tIns="32750" rIns="32750" bIns="32750" anchor="b" anchorCtr="0">
            <a:noAutofit/>
          </a:bodyPr>
          <a:lstStyle/>
          <a:p>
            <a:pPr marL="0" marR="0" lvl="0" indent="0" algn="ctr" rtl="0">
              <a:lnSpc>
                <a:spcPct val="100000"/>
              </a:lnSpc>
              <a:spcBef>
                <a:spcPts val="0"/>
              </a:spcBef>
              <a:spcAft>
                <a:spcPts val="0"/>
              </a:spcAft>
              <a:buClr>
                <a:srgbClr val="FFFFFF"/>
              </a:buClr>
              <a:buSzPts val="5400"/>
              <a:buFont typeface="Gill Sans"/>
              <a:buNone/>
            </a:pPr>
            <a:r>
              <a:rPr lang="en" dirty="0"/>
              <a:t>T</a:t>
            </a:r>
            <a:r>
              <a:rPr lang="en" sz="5400" b="0" i="0" u="none" strike="noStrike" cap="none" dirty="0">
                <a:solidFill>
                  <a:srgbClr val="FFFFFF"/>
                </a:solidFill>
                <a:latin typeface="Gill Sans"/>
                <a:ea typeface="Gill Sans"/>
                <a:cs typeface="Gill Sans"/>
                <a:sym typeface="Gill Sans"/>
              </a:rPr>
              <a:t>he State</a:t>
            </a:r>
            <a:endParaRPr sz="900" dirty="0"/>
          </a:p>
        </p:txBody>
      </p:sp>
      <p:pic>
        <p:nvPicPr>
          <p:cNvPr id="113" name="Google Shape;113;p28" descr="freedom-and-equality.tiff"/>
          <p:cNvPicPr preferRelativeResize="0"/>
          <p:nvPr/>
        </p:nvPicPr>
        <p:blipFill rotWithShape="1">
          <a:blip r:embed="rId3">
            <a:alphaModFix/>
          </a:blip>
          <a:srcRect/>
          <a:stretch/>
        </p:blipFill>
        <p:spPr>
          <a:xfrm>
            <a:off x="2777133" y="2745879"/>
            <a:ext cx="2685604" cy="2411016"/>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pic>
        <p:nvPicPr>
          <p:cNvPr id="183" name="Google Shape;183;p41" descr="220px-Thomas_Hobbes_(portrait).tiff"/>
          <p:cNvPicPr preferRelativeResize="0"/>
          <p:nvPr/>
        </p:nvPicPr>
        <p:blipFill rotWithShape="1">
          <a:blip r:embed="rId3">
            <a:alphaModFix/>
          </a:blip>
          <a:srcRect/>
          <a:stretch/>
        </p:blipFill>
        <p:spPr>
          <a:xfrm>
            <a:off x="4639375" y="380975"/>
            <a:ext cx="4460775" cy="4704075"/>
          </a:xfrm>
          <a:prstGeom prst="rect">
            <a:avLst/>
          </a:prstGeom>
          <a:noFill/>
          <a:ln>
            <a:noFill/>
          </a:ln>
        </p:spPr>
      </p:pic>
      <p:sp>
        <p:nvSpPr>
          <p:cNvPr id="184" name="Google Shape;184;p41"/>
          <p:cNvSpPr txBox="1"/>
          <p:nvPr/>
        </p:nvSpPr>
        <p:spPr>
          <a:xfrm>
            <a:off x="201925" y="826063"/>
            <a:ext cx="4626600" cy="3813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2300">
              <a:solidFill>
                <a:srgbClr val="FFFFFF"/>
              </a:solidFill>
            </a:endParaRPr>
          </a:p>
          <a:p>
            <a:pPr marL="0" lvl="0" indent="0" algn="l" rtl="0">
              <a:spcBef>
                <a:spcPts val="0"/>
              </a:spcBef>
              <a:spcAft>
                <a:spcPts val="0"/>
              </a:spcAft>
              <a:buNone/>
            </a:pPr>
            <a:r>
              <a:rPr lang="en" sz="3400">
                <a:solidFill>
                  <a:srgbClr val="FFFFFF"/>
                </a:solidFill>
              </a:rPr>
              <a:t>Life is nasty brutish and short.  </a:t>
            </a:r>
            <a:endParaRPr sz="3400">
              <a:solidFill>
                <a:srgbClr val="FFFFFF"/>
              </a:solidFill>
            </a:endParaRPr>
          </a:p>
          <a:p>
            <a:pPr marL="0" lvl="0" indent="0" algn="l" rtl="0">
              <a:spcBef>
                <a:spcPts val="0"/>
              </a:spcBef>
              <a:spcAft>
                <a:spcPts val="0"/>
              </a:spcAft>
              <a:buNone/>
            </a:pPr>
            <a:endParaRPr sz="3400">
              <a:solidFill>
                <a:srgbClr val="FFFFFF"/>
              </a:solidFill>
            </a:endParaRPr>
          </a:p>
          <a:p>
            <a:pPr marL="0" lvl="0" indent="0" algn="l" rtl="0">
              <a:spcBef>
                <a:spcPts val="0"/>
              </a:spcBef>
              <a:spcAft>
                <a:spcPts val="0"/>
              </a:spcAft>
              <a:buNone/>
            </a:pPr>
            <a:r>
              <a:rPr lang="en" sz="3400">
                <a:solidFill>
                  <a:srgbClr val="FFFFFF"/>
                </a:solidFill>
              </a:rPr>
              <a:t>Therefore, The State.</a:t>
            </a:r>
            <a:endParaRPr sz="3400">
              <a:solidFill>
                <a:srgbClr val="FFFFFF"/>
              </a:solidFill>
            </a:endParaRPr>
          </a:p>
        </p:txBody>
      </p:sp>
      <p:sp>
        <p:nvSpPr>
          <p:cNvPr id="185" name="Google Shape;185;p41"/>
          <p:cNvSpPr txBox="1"/>
          <p:nvPr/>
        </p:nvSpPr>
        <p:spPr>
          <a:xfrm>
            <a:off x="4732725" y="4533900"/>
            <a:ext cx="4411200" cy="4911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a:solidFill>
                  <a:srgbClr val="FFFFFF"/>
                </a:solidFill>
              </a:rPr>
              <a:t>Thomas Hobbes (1588 - 1679)</a:t>
            </a:r>
            <a:endParaRPr>
              <a:solidFill>
                <a:srgbClr val="FFFFFF"/>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37"/>
          <p:cNvSpPr txBox="1">
            <a:spLocks noGrp="1"/>
          </p:cNvSpPr>
          <p:nvPr>
            <p:ph type="body" idx="1"/>
          </p:nvPr>
        </p:nvSpPr>
        <p:spPr>
          <a:xfrm>
            <a:off x="919750" y="544750"/>
            <a:ext cx="7438500" cy="4186500"/>
          </a:xfrm>
          <a:prstGeom prst="rect">
            <a:avLst/>
          </a:prstGeom>
          <a:noFill/>
          <a:ln>
            <a:noFill/>
          </a:ln>
        </p:spPr>
        <p:txBody>
          <a:bodyPr spcFirstLastPara="1" wrap="square" lIns="32750" tIns="32750" rIns="32750" bIns="32750" anchor="ctr" anchorCtr="0">
            <a:noAutofit/>
          </a:bodyPr>
          <a:lstStyle/>
          <a:p>
            <a:pPr marL="355600" lvl="0" indent="-317500" algn="l" rtl="0">
              <a:lnSpc>
                <a:spcPct val="100000"/>
              </a:lnSpc>
              <a:spcBef>
                <a:spcPts val="0"/>
              </a:spcBef>
              <a:spcAft>
                <a:spcPts val="0"/>
              </a:spcAft>
              <a:buClr>
                <a:srgbClr val="FFFFFF"/>
              </a:buClr>
              <a:buSzPts val="4000"/>
              <a:buFont typeface="Arial"/>
              <a:buNone/>
            </a:pPr>
            <a:r>
              <a:rPr lang="en" sz="4000" dirty="0">
                <a:latin typeface="Arial"/>
                <a:ea typeface="Arial"/>
                <a:cs typeface="Arial"/>
                <a:sym typeface="Arial"/>
              </a:rPr>
              <a:t>Are we naturally political?</a:t>
            </a:r>
            <a:endParaRPr sz="900" dirty="0"/>
          </a:p>
          <a:p>
            <a:pPr marL="355600" lvl="0" indent="-317500" algn="l" rtl="0">
              <a:lnSpc>
                <a:spcPct val="100000"/>
              </a:lnSpc>
              <a:spcBef>
                <a:spcPts val="3100"/>
              </a:spcBef>
              <a:spcAft>
                <a:spcPts val="0"/>
              </a:spcAft>
              <a:buClr>
                <a:srgbClr val="FFFFFF"/>
              </a:buClr>
              <a:buSzPts val="4000"/>
              <a:buFont typeface="Arial"/>
              <a:buNone/>
            </a:pPr>
            <a:r>
              <a:rPr lang="en" sz="4000" dirty="0">
                <a:latin typeface="Arial"/>
                <a:ea typeface="Arial"/>
                <a:cs typeface="Arial"/>
                <a:sym typeface="Arial"/>
              </a:rPr>
              <a:t>Can we do without government?</a:t>
            </a:r>
            <a:endParaRPr sz="900" dirty="0"/>
          </a:p>
          <a:p>
            <a:pPr marL="355600" lvl="0" indent="-317500" algn="l" rtl="0">
              <a:lnSpc>
                <a:spcPct val="100000"/>
              </a:lnSpc>
              <a:spcBef>
                <a:spcPts val="3100"/>
              </a:spcBef>
              <a:spcAft>
                <a:spcPts val="0"/>
              </a:spcAft>
              <a:buClr>
                <a:srgbClr val="FFFFFF"/>
              </a:buClr>
              <a:buSzPts val="4000"/>
              <a:buFont typeface="Arial"/>
              <a:buNone/>
            </a:pPr>
            <a:r>
              <a:rPr lang="en" sz="4000" dirty="0">
                <a:latin typeface="Arial"/>
                <a:ea typeface="Arial"/>
                <a:cs typeface="Arial"/>
                <a:sym typeface="Arial"/>
              </a:rPr>
              <a:t>Is there a distinction between legitimate and illegitimate authority?</a:t>
            </a:r>
            <a:endParaRPr sz="9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62">
                                            <p:txEl>
                                              <p:pRg st="0" end="0"/>
                                            </p:txEl>
                                          </p:spTgt>
                                        </p:tgtEl>
                                        <p:attrNameLst>
                                          <p:attrName>style.visibility</p:attrName>
                                        </p:attrNameLst>
                                      </p:cBhvr>
                                      <p:to>
                                        <p:strVal val="visible"/>
                                      </p:to>
                                    </p:set>
                                    <p:anim calcmode="lin" valueType="num">
                                      <p:cBhvr additive="base">
                                        <p:cTn id="7" dur="500"/>
                                        <p:tgtEl>
                                          <p:spTgt spid="16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62">
                                            <p:txEl>
                                              <p:pRg st="1" end="1"/>
                                            </p:txEl>
                                          </p:spTgt>
                                        </p:tgtEl>
                                        <p:attrNameLst>
                                          <p:attrName>style.visibility</p:attrName>
                                        </p:attrNameLst>
                                      </p:cBhvr>
                                      <p:to>
                                        <p:strVal val="visible"/>
                                      </p:to>
                                    </p:set>
                                    <p:anim calcmode="lin" valueType="num">
                                      <p:cBhvr additive="base">
                                        <p:cTn id="12" dur="500"/>
                                        <p:tgtEl>
                                          <p:spTgt spid="16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62">
                                            <p:txEl>
                                              <p:pRg st="2" end="2"/>
                                            </p:txEl>
                                          </p:spTgt>
                                        </p:tgtEl>
                                        <p:attrNameLst>
                                          <p:attrName>style.visibility</p:attrName>
                                        </p:attrNameLst>
                                      </p:cBhvr>
                                      <p:to>
                                        <p:strVal val="visible"/>
                                      </p:to>
                                    </p:set>
                                    <p:anim calcmode="lin" valueType="num">
                                      <p:cBhvr additive="base">
                                        <p:cTn id="17" dur="500"/>
                                        <p:tgtEl>
                                          <p:spTgt spid="16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pic>
        <p:nvPicPr>
          <p:cNvPr id="167" name="Google Shape;167;p38" descr="revolution_with_fist.tiff"/>
          <p:cNvPicPr preferRelativeResize="0"/>
          <p:nvPr/>
        </p:nvPicPr>
        <p:blipFill rotWithShape="1">
          <a:blip r:embed="rId3">
            <a:alphaModFix/>
          </a:blip>
          <a:srcRect/>
          <a:stretch/>
        </p:blipFill>
        <p:spPr>
          <a:xfrm>
            <a:off x="6232100" y="744300"/>
            <a:ext cx="2911900" cy="4365724"/>
          </a:xfrm>
          <a:prstGeom prst="rect">
            <a:avLst/>
          </a:prstGeom>
          <a:noFill/>
          <a:ln>
            <a:noFill/>
          </a:ln>
        </p:spPr>
      </p:pic>
      <p:sp>
        <p:nvSpPr>
          <p:cNvPr id="168" name="Google Shape;168;p38"/>
          <p:cNvSpPr txBox="1">
            <a:spLocks noGrp="1"/>
          </p:cNvSpPr>
          <p:nvPr>
            <p:ph type="body" idx="1"/>
          </p:nvPr>
        </p:nvSpPr>
        <p:spPr>
          <a:xfrm>
            <a:off x="241102" y="261193"/>
            <a:ext cx="6375797" cy="4848820"/>
          </a:xfrm>
          <a:prstGeom prst="rect">
            <a:avLst/>
          </a:prstGeom>
          <a:noFill/>
          <a:ln>
            <a:noFill/>
          </a:ln>
        </p:spPr>
        <p:txBody>
          <a:bodyPr spcFirstLastPara="1" wrap="square" lIns="32750" tIns="32750" rIns="32750" bIns="32750" anchor="ctr" anchorCtr="0">
            <a:noAutofit/>
          </a:bodyPr>
          <a:lstStyle/>
          <a:p>
            <a:pPr marL="355600" lvl="0" indent="-317500" algn="l" rtl="0">
              <a:lnSpc>
                <a:spcPct val="100000"/>
              </a:lnSpc>
              <a:spcBef>
                <a:spcPts val="0"/>
              </a:spcBef>
              <a:spcAft>
                <a:spcPts val="0"/>
              </a:spcAft>
              <a:buClr>
                <a:srgbClr val="FFFFFF"/>
              </a:buClr>
              <a:buSzPts val="4000"/>
              <a:buFont typeface="Arial"/>
              <a:buNone/>
            </a:pPr>
            <a:r>
              <a:rPr lang="en" sz="3800" dirty="0">
                <a:latin typeface="Arial"/>
                <a:ea typeface="Arial"/>
                <a:cs typeface="Arial"/>
                <a:sym typeface="Arial"/>
              </a:rPr>
              <a:t>How do we distinguish between legitimate and illegitimate authority?</a:t>
            </a:r>
            <a:endParaRPr sz="700" dirty="0"/>
          </a:p>
          <a:p>
            <a:pPr marL="355600" lvl="0" indent="-317500" algn="l" rtl="0">
              <a:lnSpc>
                <a:spcPct val="100000"/>
              </a:lnSpc>
              <a:spcBef>
                <a:spcPts val="3100"/>
              </a:spcBef>
              <a:spcAft>
                <a:spcPts val="0"/>
              </a:spcAft>
              <a:buClr>
                <a:srgbClr val="FFFFFF"/>
              </a:buClr>
              <a:buSzPts val="4000"/>
              <a:buFont typeface="Arial"/>
              <a:buNone/>
            </a:pPr>
            <a:r>
              <a:rPr lang="en" sz="3800" dirty="0">
                <a:latin typeface="Arial"/>
                <a:ea typeface="Arial"/>
                <a:cs typeface="Arial"/>
                <a:sym typeface="Arial"/>
              </a:rPr>
              <a:t>Is revolution ever justified?</a:t>
            </a:r>
            <a:endParaRPr sz="700" dirty="0"/>
          </a:p>
          <a:p>
            <a:pPr marL="355600" lvl="0" indent="-317500" algn="l" rtl="0">
              <a:lnSpc>
                <a:spcPct val="100000"/>
              </a:lnSpc>
              <a:spcBef>
                <a:spcPts val="3100"/>
              </a:spcBef>
              <a:spcAft>
                <a:spcPts val="0"/>
              </a:spcAft>
              <a:buClr>
                <a:srgbClr val="FFFFFF"/>
              </a:buClr>
              <a:buSzPts val="4000"/>
              <a:buFont typeface="Arial"/>
              <a:buNone/>
            </a:pPr>
            <a:r>
              <a:rPr lang="en" sz="3800" dirty="0">
                <a:latin typeface="Arial"/>
                <a:ea typeface="Arial"/>
                <a:cs typeface="Arial"/>
                <a:sym typeface="Arial"/>
              </a:rPr>
              <a:t>If yes, under what conditions?</a:t>
            </a:r>
            <a:endParaRPr sz="7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8">
                                            <p:txEl>
                                              <p:pRg st="0" end="0"/>
                                            </p:txEl>
                                          </p:spTgt>
                                        </p:tgtEl>
                                        <p:attrNameLst>
                                          <p:attrName>style.visibility</p:attrName>
                                        </p:attrNameLst>
                                      </p:cBhvr>
                                      <p:to>
                                        <p:strVal val="visible"/>
                                      </p:to>
                                    </p:set>
                                    <p:animEffect transition="in" filter="fade">
                                      <p:cBhvr>
                                        <p:cTn id="7" dur="500"/>
                                        <p:tgtEl>
                                          <p:spTgt spid="16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8">
                                            <p:txEl>
                                              <p:pRg st="1" end="1"/>
                                            </p:txEl>
                                          </p:spTgt>
                                        </p:tgtEl>
                                        <p:attrNameLst>
                                          <p:attrName>style.visibility</p:attrName>
                                        </p:attrNameLst>
                                      </p:cBhvr>
                                      <p:to>
                                        <p:strVal val="visible"/>
                                      </p:to>
                                    </p:set>
                                    <p:animEffect transition="in" filter="fade">
                                      <p:cBhvr>
                                        <p:cTn id="12" dur="500"/>
                                        <p:tgtEl>
                                          <p:spTgt spid="16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68">
                                            <p:txEl>
                                              <p:pRg st="2" end="2"/>
                                            </p:txEl>
                                          </p:spTgt>
                                        </p:tgtEl>
                                        <p:attrNameLst>
                                          <p:attrName>style.visibility</p:attrName>
                                        </p:attrNameLst>
                                      </p:cBhvr>
                                      <p:to>
                                        <p:strVal val="visible"/>
                                      </p:to>
                                    </p:set>
                                    <p:animEffect transition="in" filter="fade">
                                      <p:cBhvr>
                                        <p:cTn id="17" dur="500"/>
                                        <p:tgtEl>
                                          <p:spTgt spid="16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Google Shape;173;p39"/>
          <p:cNvSpPr txBox="1">
            <a:spLocks noGrp="1"/>
          </p:cNvSpPr>
          <p:nvPr>
            <p:ph type="body" idx="1"/>
          </p:nvPr>
        </p:nvSpPr>
        <p:spPr>
          <a:xfrm>
            <a:off x="892969" y="669727"/>
            <a:ext cx="7358063" cy="3804047"/>
          </a:xfrm>
          <a:prstGeom prst="rect">
            <a:avLst/>
          </a:prstGeom>
          <a:noFill/>
          <a:ln>
            <a:noFill/>
          </a:ln>
        </p:spPr>
        <p:txBody>
          <a:bodyPr spcFirstLastPara="1" wrap="square" lIns="32750" tIns="32750" rIns="32750" bIns="32750" anchor="ctr" anchorCtr="0">
            <a:noAutofit/>
          </a:bodyPr>
          <a:lstStyle/>
          <a:p>
            <a:pPr marL="355600" marR="0" lvl="0" indent="-317500" algn="l" rtl="0">
              <a:lnSpc>
                <a:spcPct val="100000"/>
              </a:lnSpc>
              <a:spcBef>
                <a:spcPts val="0"/>
              </a:spcBef>
              <a:spcAft>
                <a:spcPts val="0"/>
              </a:spcAft>
              <a:buClr>
                <a:srgbClr val="FFFFFF"/>
              </a:buClr>
              <a:buSzPts val="4000"/>
              <a:buFont typeface="Arial"/>
              <a:buNone/>
            </a:pPr>
            <a:r>
              <a:rPr lang="en" sz="4000">
                <a:latin typeface="Arial"/>
                <a:ea typeface="Arial"/>
                <a:cs typeface="Arial"/>
                <a:sym typeface="Arial"/>
              </a:rPr>
              <a:t>Why are members of political collectives bound to submit to the laws of these political collectives?</a:t>
            </a:r>
            <a:endParaRPr sz="9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73">
                                            <p:txEl>
                                              <p:pRg st="0" end="0"/>
                                            </p:txEl>
                                          </p:spTgt>
                                        </p:tgtEl>
                                        <p:attrNameLst>
                                          <p:attrName>style.visibility</p:attrName>
                                        </p:attrNameLst>
                                      </p:cBhvr>
                                      <p:to>
                                        <p:strVal val="visible"/>
                                      </p:to>
                                    </p:set>
                                    <p:anim calcmode="lin" valueType="num">
                                      <p:cBhvr additive="base">
                                        <p:cTn id="7" dur="500"/>
                                        <p:tgtEl>
                                          <p:spTgt spid="17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40"/>
          <p:cNvSpPr txBox="1">
            <a:spLocks noGrp="1"/>
          </p:cNvSpPr>
          <p:nvPr>
            <p:ph type="body" idx="1"/>
          </p:nvPr>
        </p:nvSpPr>
        <p:spPr>
          <a:xfrm>
            <a:off x="892969" y="669727"/>
            <a:ext cx="7358063" cy="3804047"/>
          </a:xfrm>
          <a:prstGeom prst="rect">
            <a:avLst/>
          </a:prstGeom>
          <a:noFill/>
          <a:ln>
            <a:noFill/>
          </a:ln>
        </p:spPr>
        <p:txBody>
          <a:bodyPr spcFirstLastPara="1" wrap="square" lIns="32750" tIns="32750" rIns="32750" bIns="32750" anchor="ctr" anchorCtr="0">
            <a:noAutofit/>
          </a:bodyPr>
          <a:lstStyle/>
          <a:p>
            <a:pPr marL="355600" lvl="0" indent="-317500" algn="l" rtl="0">
              <a:lnSpc>
                <a:spcPct val="100000"/>
              </a:lnSpc>
              <a:spcBef>
                <a:spcPts val="0"/>
              </a:spcBef>
              <a:spcAft>
                <a:spcPts val="0"/>
              </a:spcAft>
              <a:buClr>
                <a:srgbClr val="FFFFFF"/>
              </a:buClr>
              <a:buSzPts val="4000"/>
              <a:buFont typeface="Arial"/>
              <a:buNone/>
            </a:pPr>
            <a:r>
              <a:rPr lang="en" sz="3600">
                <a:latin typeface="Arial"/>
                <a:ea typeface="Arial"/>
                <a:cs typeface="Arial"/>
                <a:sym typeface="Arial"/>
              </a:rPr>
              <a:t>Political Philosophy:</a:t>
            </a:r>
            <a:endParaRPr sz="500"/>
          </a:p>
          <a:p>
            <a:pPr marL="355600" lvl="0" indent="-317500" algn="l" rtl="0">
              <a:lnSpc>
                <a:spcPct val="100000"/>
              </a:lnSpc>
              <a:spcBef>
                <a:spcPts val="3100"/>
              </a:spcBef>
              <a:spcAft>
                <a:spcPts val="0"/>
              </a:spcAft>
              <a:buClr>
                <a:srgbClr val="FFFFFF"/>
              </a:buClr>
              <a:buSzPts val="4000"/>
              <a:buFont typeface="Arial"/>
              <a:buNone/>
            </a:pPr>
            <a:r>
              <a:rPr lang="en" sz="3600">
                <a:latin typeface="Arial"/>
                <a:ea typeface="Arial"/>
                <a:cs typeface="Arial"/>
                <a:sym typeface="Arial"/>
              </a:rPr>
              <a:t>Assumes a state of authority exists.</a:t>
            </a:r>
            <a:endParaRPr sz="500"/>
          </a:p>
          <a:p>
            <a:pPr marL="355600" lvl="0" indent="-317500" algn="l" rtl="0">
              <a:lnSpc>
                <a:spcPct val="100000"/>
              </a:lnSpc>
              <a:spcBef>
                <a:spcPts val="3100"/>
              </a:spcBef>
              <a:spcAft>
                <a:spcPts val="0"/>
              </a:spcAft>
              <a:buClr>
                <a:srgbClr val="FFFFFF"/>
              </a:buClr>
              <a:buSzPts val="4000"/>
              <a:buFont typeface="Arial"/>
              <a:buNone/>
            </a:pPr>
            <a:r>
              <a:rPr lang="en" sz="3600">
                <a:latin typeface="Arial"/>
                <a:ea typeface="Arial"/>
                <a:cs typeface="Arial"/>
                <a:sym typeface="Arial"/>
              </a:rPr>
              <a:t>Is concerned about the distribution of goods and services.</a:t>
            </a:r>
            <a:endParaRPr sz="5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8">
                                            <p:txEl>
                                              <p:pRg st="0" end="0"/>
                                            </p:txEl>
                                          </p:spTgt>
                                        </p:tgtEl>
                                        <p:attrNameLst>
                                          <p:attrName>style.visibility</p:attrName>
                                        </p:attrNameLst>
                                      </p:cBhvr>
                                      <p:to>
                                        <p:strVal val="visible"/>
                                      </p:to>
                                    </p:set>
                                    <p:animEffect transition="in" filter="fade">
                                      <p:cBhvr>
                                        <p:cTn id="7" dur="500"/>
                                        <p:tgtEl>
                                          <p:spTgt spid="17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78">
                                            <p:txEl>
                                              <p:pRg st="1" end="1"/>
                                            </p:txEl>
                                          </p:spTgt>
                                        </p:tgtEl>
                                        <p:attrNameLst>
                                          <p:attrName>style.visibility</p:attrName>
                                        </p:attrNameLst>
                                      </p:cBhvr>
                                      <p:to>
                                        <p:strVal val="visible"/>
                                      </p:to>
                                    </p:set>
                                    <p:animEffect transition="in" filter="fade">
                                      <p:cBhvr>
                                        <p:cTn id="12" dur="500"/>
                                        <p:tgtEl>
                                          <p:spTgt spid="17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78">
                                            <p:txEl>
                                              <p:pRg st="2" end="2"/>
                                            </p:txEl>
                                          </p:spTgt>
                                        </p:tgtEl>
                                        <p:attrNameLst>
                                          <p:attrName>style.visibility</p:attrName>
                                        </p:attrNameLst>
                                      </p:cBhvr>
                                      <p:to>
                                        <p:strVal val="visible"/>
                                      </p:to>
                                    </p:set>
                                    <p:animEffect transition="in" filter="fade">
                                      <p:cBhvr>
                                        <p:cTn id="17" dur="500"/>
                                        <p:tgtEl>
                                          <p:spTgt spid="17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p42"/>
          <p:cNvSpPr txBox="1">
            <a:spLocks noGrp="1"/>
          </p:cNvSpPr>
          <p:nvPr>
            <p:ph type="body" idx="1"/>
          </p:nvPr>
        </p:nvSpPr>
        <p:spPr>
          <a:xfrm>
            <a:off x="892969" y="1460004"/>
            <a:ext cx="7358063" cy="3013769"/>
          </a:xfrm>
          <a:prstGeom prst="rect">
            <a:avLst/>
          </a:prstGeom>
          <a:noFill/>
          <a:ln>
            <a:noFill/>
          </a:ln>
        </p:spPr>
        <p:txBody>
          <a:bodyPr spcFirstLastPara="1" wrap="square" lIns="32750" tIns="32750" rIns="32750" bIns="32750" anchor="ctr" anchorCtr="0">
            <a:noAutofit/>
          </a:bodyPr>
          <a:lstStyle/>
          <a:p>
            <a:pPr marL="571500" lvl="0" indent="-190500" algn="l" rtl="0">
              <a:lnSpc>
                <a:spcPct val="100000"/>
              </a:lnSpc>
              <a:spcBef>
                <a:spcPts val="0"/>
              </a:spcBef>
              <a:spcAft>
                <a:spcPts val="0"/>
              </a:spcAft>
              <a:buClr>
                <a:srgbClr val="FFFFFF"/>
              </a:buClr>
              <a:buSzPts val="3000"/>
              <a:buFont typeface="Arial"/>
              <a:buChar char="•"/>
            </a:pPr>
            <a:r>
              <a:rPr lang="en" sz="3000">
                <a:latin typeface="Arial"/>
                <a:ea typeface="Arial"/>
                <a:cs typeface="Arial"/>
                <a:sym typeface="Arial"/>
              </a:rPr>
              <a:t>What is it?</a:t>
            </a:r>
            <a:endParaRPr sz="3000">
              <a:latin typeface="Arial"/>
              <a:ea typeface="Arial"/>
              <a:cs typeface="Arial"/>
              <a:sym typeface="Arial"/>
            </a:endParaRPr>
          </a:p>
          <a:p>
            <a:pPr marL="863600" lvl="1" indent="-190500" algn="l" rtl="0">
              <a:lnSpc>
                <a:spcPct val="100000"/>
              </a:lnSpc>
              <a:spcBef>
                <a:spcPts val="1500"/>
              </a:spcBef>
              <a:spcAft>
                <a:spcPts val="0"/>
              </a:spcAft>
              <a:buClr>
                <a:srgbClr val="FFFFFF"/>
              </a:buClr>
              <a:buSzPts val="3000"/>
              <a:buFont typeface="Gill Sans"/>
              <a:buChar char="•"/>
            </a:pPr>
            <a:r>
              <a:rPr lang="en" sz="3000"/>
              <a:t>Should there be one? </a:t>
            </a:r>
            <a:endParaRPr sz="3000"/>
          </a:p>
          <a:p>
            <a:pPr marL="863600" lvl="1" indent="-190500" algn="l" rtl="0">
              <a:lnSpc>
                <a:spcPct val="100000"/>
              </a:lnSpc>
              <a:spcBef>
                <a:spcPts val="1500"/>
              </a:spcBef>
              <a:spcAft>
                <a:spcPts val="0"/>
              </a:spcAft>
              <a:buClr>
                <a:srgbClr val="FFFFFF"/>
              </a:buClr>
              <a:buSzPts val="3000"/>
              <a:buFont typeface="Gill Sans"/>
              <a:buChar char="•"/>
            </a:pPr>
            <a:r>
              <a:rPr lang="en" sz="3000"/>
              <a:t>What kind? </a:t>
            </a:r>
            <a:endParaRPr sz="3000"/>
          </a:p>
          <a:p>
            <a:pPr marL="863600" lvl="1" indent="-190500" algn="l" rtl="0">
              <a:lnSpc>
                <a:spcPct val="100000"/>
              </a:lnSpc>
              <a:spcBef>
                <a:spcPts val="1500"/>
              </a:spcBef>
              <a:spcAft>
                <a:spcPts val="0"/>
              </a:spcAft>
              <a:buClr>
                <a:srgbClr val="FFFFFF"/>
              </a:buClr>
              <a:buSzPts val="3000"/>
              <a:buFont typeface="Gill Sans"/>
              <a:buChar char="•"/>
            </a:pPr>
            <a:r>
              <a:rPr lang="en" sz="3000"/>
              <a:t>What are its/our obligations to each other?</a:t>
            </a:r>
            <a:endParaRPr sz="3000"/>
          </a:p>
        </p:txBody>
      </p:sp>
      <p:sp>
        <p:nvSpPr>
          <p:cNvPr id="191" name="Google Shape;191;p42"/>
          <p:cNvSpPr txBox="1">
            <a:spLocks noGrp="1"/>
          </p:cNvSpPr>
          <p:nvPr>
            <p:ph type="title"/>
          </p:nvPr>
        </p:nvSpPr>
        <p:spPr>
          <a:xfrm>
            <a:off x="892969" y="133945"/>
            <a:ext cx="7358063" cy="1285875"/>
          </a:xfrm>
          <a:prstGeom prst="rect">
            <a:avLst/>
          </a:prstGeom>
          <a:noFill/>
          <a:ln>
            <a:noFill/>
          </a:ln>
        </p:spPr>
        <p:txBody>
          <a:bodyPr spcFirstLastPara="1" wrap="square" lIns="32750" tIns="32750" rIns="32750" bIns="32750" anchor="ctr" anchorCtr="0">
            <a:noAutofit/>
          </a:bodyPr>
          <a:lstStyle/>
          <a:p>
            <a:pPr marL="0" lvl="0" indent="0" algn="ctr" rtl="0">
              <a:lnSpc>
                <a:spcPct val="100000"/>
              </a:lnSpc>
              <a:spcBef>
                <a:spcPts val="0"/>
              </a:spcBef>
              <a:spcAft>
                <a:spcPts val="0"/>
              </a:spcAft>
              <a:buClr>
                <a:srgbClr val="FFFFFF"/>
              </a:buClr>
              <a:buSzPts val="5400"/>
              <a:buFont typeface="Gill Sans"/>
              <a:buNone/>
            </a:pPr>
            <a:r>
              <a:rPr lang="en" sz="5400" b="0" i="0" u="none" strike="noStrike" cap="none">
                <a:solidFill>
                  <a:srgbClr val="FFFFFF"/>
                </a:solidFill>
                <a:latin typeface="Gill Sans"/>
                <a:ea typeface="Gill Sans"/>
                <a:cs typeface="Gill Sans"/>
                <a:sym typeface="Gill Sans"/>
              </a:rPr>
              <a:t>The State</a:t>
            </a:r>
            <a:endParaRPr sz="9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pic>
        <p:nvPicPr>
          <p:cNvPr id="196" name="Google Shape;196;p43" descr="riot-police-vs-the-empire-lrg.tiff"/>
          <p:cNvPicPr preferRelativeResize="0"/>
          <p:nvPr/>
        </p:nvPicPr>
        <p:blipFill rotWithShape="1">
          <a:blip r:embed="rId3">
            <a:alphaModFix/>
          </a:blip>
          <a:srcRect r="23395" b="-796"/>
          <a:stretch/>
        </p:blipFill>
        <p:spPr>
          <a:xfrm>
            <a:off x="29325" y="256438"/>
            <a:ext cx="5092200" cy="4630625"/>
          </a:xfrm>
          <a:prstGeom prst="rect">
            <a:avLst/>
          </a:prstGeom>
          <a:noFill/>
          <a:ln>
            <a:noFill/>
          </a:ln>
        </p:spPr>
      </p:pic>
      <p:sp>
        <p:nvSpPr>
          <p:cNvPr id="197" name="Google Shape;197;p43"/>
          <p:cNvSpPr txBox="1">
            <a:spLocks noGrp="1"/>
          </p:cNvSpPr>
          <p:nvPr>
            <p:ph type="body" idx="1"/>
          </p:nvPr>
        </p:nvSpPr>
        <p:spPr>
          <a:xfrm>
            <a:off x="4728975" y="765400"/>
            <a:ext cx="4303800" cy="4378200"/>
          </a:xfrm>
          <a:prstGeom prst="rect">
            <a:avLst/>
          </a:prstGeom>
          <a:noFill/>
          <a:ln>
            <a:noFill/>
          </a:ln>
        </p:spPr>
        <p:txBody>
          <a:bodyPr spcFirstLastPara="1" wrap="square" lIns="32750" tIns="32750" rIns="32750" bIns="32750" anchor="ctr" anchorCtr="0">
            <a:noAutofit/>
          </a:bodyPr>
          <a:lstStyle/>
          <a:p>
            <a:pPr marL="571500" lvl="0" indent="-152400" algn="l" rtl="0">
              <a:lnSpc>
                <a:spcPct val="100000"/>
              </a:lnSpc>
              <a:spcBef>
                <a:spcPts val="0"/>
              </a:spcBef>
              <a:spcAft>
                <a:spcPts val="0"/>
              </a:spcAft>
              <a:buClr>
                <a:srgbClr val="FFFFFF"/>
              </a:buClr>
              <a:buSzPts val="2400"/>
              <a:buFont typeface="Arial"/>
              <a:buChar char="•"/>
            </a:pPr>
            <a:r>
              <a:rPr lang="en" sz="2400">
                <a:latin typeface="Arial"/>
                <a:ea typeface="Arial"/>
                <a:cs typeface="Arial"/>
                <a:sym typeface="Arial"/>
              </a:rPr>
              <a:t>Consider, the State can:</a:t>
            </a:r>
            <a:endParaRPr sz="2400">
              <a:latin typeface="Arial"/>
              <a:ea typeface="Arial"/>
              <a:cs typeface="Arial"/>
              <a:sym typeface="Arial"/>
            </a:endParaRPr>
          </a:p>
          <a:p>
            <a:pPr marL="863600" lvl="1" indent="-152400" algn="l" rtl="0">
              <a:lnSpc>
                <a:spcPct val="100000"/>
              </a:lnSpc>
              <a:spcBef>
                <a:spcPts val="3100"/>
              </a:spcBef>
              <a:spcAft>
                <a:spcPts val="0"/>
              </a:spcAft>
              <a:buClr>
                <a:srgbClr val="FFFFFF"/>
              </a:buClr>
              <a:buSzPts val="2400"/>
              <a:buFont typeface="Arial"/>
              <a:buChar char="•"/>
            </a:pPr>
            <a:r>
              <a:rPr lang="en" sz="2400">
                <a:latin typeface="Arial"/>
                <a:ea typeface="Arial"/>
                <a:cs typeface="Arial"/>
                <a:sym typeface="Arial"/>
              </a:rPr>
              <a:t>Use Force</a:t>
            </a:r>
            <a:endParaRPr sz="2400">
              <a:latin typeface="Arial"/>
              <a:ea typeface="Arial"/>
              <a:cs typeface="Arial"/>
              <a:sym typeface="Arial"/>
            </a:endParaRPr>
          </a:p>
          <a:p>
            <a:pPr marL="863600" lvl="1" indent="-152400" algn="l" rtl="0">
              <a:lnSpc>
                <a:spcPct val="100000"/>
              </a:lnSpc>
              <a:spcBef>
                <a:spcPts val="3100"/>
              </a:spcBef>
              <a:spcAft>
                <a:spcPts val="0"/>
              </a:spcAft>
              <a:buClr>
                <a:srgbClr val="FFFFFF"/>
              </a:buClr>
              <a:buSzPts val="2400"/>
              <a:buFont typeface="Arial"/>
              <a:buChar char="•"/>
            </a:pPr>
            <a:r>
              <a:rPr lang="en" sz="2400">
                <a:latin typeface="Arial"/>
                <a:ea typeface="Arial"/>
                <a:cs typeface="Arial"/>
                <a:sym typeface="Arial"/>
              </a:rPr>
              <a:t>Take your Money</a:t>
            </a:r>
            <a:endParaRPr sz="2400">
              <a:latin typeface="Arial"/>
              <a:ea typeface="Arial"/>
              <a:cs typeface="Arial"/>
              <a:sym typeface="Arial"/>
            </a:endParaRPr>
          </a:p>
          <a:p>
            <a:pPr marL="863600" lvl="1" indent="-152400" algn="l" rtl="0">
              <a:lnSpc>
                <a:spcPct val="100000"/>
              </a:lnSpc>
              <a:spcBef>
                <a:spcPts val="3100"/>
              </a:spcBef>
              <a:spcAft>
                <a:spcPts val="0"/>
              </a:spcAft>
              <a:buClr>
                <a:srgbClr val="FFFFFF"/>
              </a:buClr>
              <a:buSzPts val="2400"/>
              <a:buFont typeface="Arial"/>
              <a:buChar char="•"/>
            </a:pPr>
            <a:r>
              <a:rPr lang="en" sz="2400">
                <a:latin typeface="Arial"/>
                <a:ea typeface="Arial"/>
                <a:cs typeface="Arial"/>
                <a:sym typeface="Arial"/>
              </a:rPr>
              <a:t>Keep you from drinking or smoking</a:t>
            </a:r>
            <a:endParaRPr sz="2400">
              <a:latin typeface="Arial"/>
              <a:ea typeface="Arial"/>
              <a:cs typeface="Arial"/>
              <a:sym typeface="Arial"/>
            </a:endParaRPr>
          </a:p>
          <a:p>
            <a:pPr marL="863600" lvl="1" indent="-152400" algn="l" rtl="0">
              <a:lnSpc>
                <a:spcPct val="100000"/>
              </a:lnSpc>
              <a:spcBef>
                <a:spcPts val="3100"/>
              </a:spcBef>
              <a:spcAft>
                <a:spcPts val="0"/>
              </a:spcAft>
              <a:buClr>
                <a:srgbClr val="FFFFFF"/>
              </a:buClr>
              <a:buSzPts val="2400"/>
              <a:buFont typeface="Arial"/>
              <a:buChar char="•"/>
            </a:pPr>
            <a:r>
              <a:rPr lang="en" sz="2400">
                <a:solidFill>
                  <a:schemeClr val="lt1"/>
                </a:solidFill>
                <a:latin typeface="Arial"/>
                <a:ea typeface="Arial"/>
                <a:cs typeface="Arial"/>
                <a:sym typeface="Arial"/>
              </a:rPr>
              <a:t>Imprison or even Execute you </a:t>
            </a:r>
            <a:endParaRPr sz="2400">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pic>
        <p:nvPicPr>
          <p:cNvPr id="202" name="Google Shape;202;p44" descr="759933-noose_lg_716525_large.tiff"/>
          <p:cNvPicPr preferRelativeResize="0"/>
          <p:nvPr/>
        </p:nvPicPr>
        <p:blipFill rotWithShape="1">
          <a:blip r:embed="rId3">
            <a:alphaModFix/>
          </a:blip>
          <a:srcRect/>
          <a:stretch/>
        </p:blipFill>
        <p:spPr>
          <a:xfrm>
            <a:off x="6677803" y="1259452"/>
            <a:ext cx="2466200" cy="3214275"/>
          </a:xfrm>
          <a:prstGeom prst="rect">
            <a:avLst/>
          </a:prstGeom>
          <a:noFill/>
          <a:ln>
            <a:noFill/>
          </a:ln>
        </p:spPr>
      </p:pic>
      <p:sp>
        <p:nvSpPr>
          <p:cNvPr id="203" name="Google Shape;203;p44"/>
          <p:cNvSpPr txBox="1">
            <a:spLocks noGrp="1"/>
          </p:cNvSpPr>
          <p:nvPr>
            <p:ph type="body" idx="1"/>
          </p:nvPr>
        </p:nvSpPr>
        <p:spPr>
          <a:xfrm>
            <a:off x="473275" y="669725"/>
            <a:ext cx="6496800" cy="3804000"/>
          </a:xfrm>
          <a:prstGeom prst="rect">
            <a:avLst/>
          </a:prstGeom>
          <a:noFill/>
          <a:ln>
            <a:noFill/>
          </a:ln>
        </p:spPr>
        <p:txBody>
          <a:bodyPr spcFirstLastPara="1" wrap="square" lIns="32750" tIns="32750" rIns="32750" bIns="32750" anchor="ctr" anchorCtr="0">
            <a:noAutofit/>
          </a:bodyPr>
          <a:lstStyle/>
          <a:p>
            <a:pPr marL="571500" lvl="0" indent="-215900" algn="l" rtl="0">
              <a:lnSpc>
                <a:spcPct val="100000"/>
              </a:lnSpc>
              <a:spcBef>
                <a:spcPts val="0"/>
              </a:spcBef>
              <a:spcAft>
                <a:spcPts val="0"/>
              </a:spcAft>
              <a:buClr>
                <a:srgbClr val="FFFFFF"/>
              </a:buClr>
              <a:buSzPts val="3000"/>
              <a:buFont typeface="Arial"/>
              <a:buChar char="•"/>
            </a:pPr>
            <a:r>
              <a:rPr lang="en" sz="3000">
                <a:latin typeface="Arial"/>
                <a:ea typeface="Arial"/>
                <a:cs typeface="Arial"/>
                <a:sym typeface="Arial"/>
              </a:rPr>
              <a:t>If </a:t>
            </a:r>
            <a:r>
              <a:rPr lang="en" sz="3000" b="1">
                <a:latin typeface="Arial"/>
                <a:ea typeface="Arial"/>
                <a:cs typeface="Arial"/>
                <a:sym typeface="Arial"/>
              </a:rPr>
              <a:t>you</a:t>
            </a:r>
            <a:r>
              <a:rPr lang="en" sz="3000">
                <a:latin typeface="Arial"/>
                <a:ea typeface="Arial"/>
                <a:cs typeface="Arial"/>
                <a:sym typeface="Arial"/>
              </a:rPr>
              <a:t> tried to do those things you'd be labelled a murderer and a thief.</a:t>
            </a:r>
            <a:endParaRPr sz="3000">
              <a:latin typeface="Arial"/>
              <a:ea typeface="Arial"/>
              <a:cs typeface="Arial"/>
              <a:sym typeface="Arial"/>
            </a:endParaRPr>
          </a:p>
          <a:p>
            <a:pPr marL="571500" lvl="0" indent="-215900" algn="l" rtl="0">
              <a:lnSpc>
                <a:spcPct val="100000"/>
              </a:lnSpc>
              <a:spcBef>
                <a:spcPts val="3100"/>
              </a:spcBef>
              <a:spcAft>
                <a:spcPts val="0"/>
              </a:spcAft>
              <a:buClr>
                <a:srgbClr val="FFFFFF"/>
              </a:buClr>
              <a:buSzPts val="3000"/>
              <a:buFont typeface="Arial"/>
              <a:buChar char="•"/>
            </a:pPr>
            <a:r>
              <a:rPr lang="en" sz="3000">
                <a:latin typeface="Arial"/>
                <a:ea typeface="Arial"/>
                <a:cs typeface="Arial"/>
                <a:sym typeface="Arial"/>
              </a:rPr>
              <a:t> Why is it okay for the State to do these things?</a:t>
            </a:r>
            <a:endParaRPr sz="3000">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TotalTime>
  <Words>454</Words>
  <Application>Microsoft Macintosh PowerPoint</Application>
  <PresentationFormat>On-screen Show (16:9)</PresentationFormat>
  <Paragraphs>39</Paragraphs>
  <Slides>9</Slides>
  <Notes>9</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9</vt:i4>
      </vt:variant>
    </vt:vector>
  </HeadingPairs>
  <TitlesOfParts>
    <vt:vector size="13" baseType="lpstr">
      <vt:lpstr>Gill Sans</vt:lpstr>
      <vt:lpstr>Arial</vt:lpstr>
      <vt:lpstr>Simple Light</vt:lpstr>
      <vt:lpstr>White</vt:lpstr>
      <vt:lpstr>The State</vt:lpstr>
      <vt:lpstr>PowerPoint Presentation</vt:lpstr>
      <vt:lpstr>PowerPoint Presentation</vt:lpstr>
      <vt:lpstr>PowerPoint Presentation</vt:lpstr>
      <vt:lpstr>PowerPoint Presentation</vt:lpstr>
      <vt:lpstr>PowerPoint Presentation</vt:lpstr>
      <vt:lpstr>The State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Legitimacy of the State</dc:title>
  <cp:lastModifiedBy>Renee Willock</cp:lastModifiedBy>
  <cp:revision>10</cp:revision>
  <dcterms:modified xsi:type="dcterms:W3CDTF">2020-12-08T23:47:59Z</dcterms:modified>
</cp:coreProperties>
</file>