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9753600" cx="13004800"/>
  <p:notesSz cx="6858000" cy="9144000"/>
  <p:embeddedFontLst>
    <p:embeddedFont>
      <p:font typeface="Helvetica Neue"/>
      <p:regular r:id="rId17"/>
      <p:bold r:id="rId18"/>
      <p:italic r:id="rId19"/>
      <p:boldItalic r:id="rId20"/>
    </p:embeddedFont>
    <p:embeddedFont>
      <p:font typeface="Gill Sans"/>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gtb8iJmf5NMGrLhbXJhEMSH+jyH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HelveticaNeue-boldItalic.fntdata"/><Relationship Id="rId11" Type="http://schemas.openxmlformats.org/officeDocument/2006/relationships/slide" Target="slides/slide7.xml"/><Relationship Id="rId22" Type="http://schemas.openxmlformats.org/officeDocument/2006/relationships/font" Target="fonts/GillSans-bold.fntdata"/><Relationship Id="rId10" Type="http://schemas.openxmlformats.org/officeDocument/2006/relationships/slide" Target="slides/slide6.xml"/><Relationship Id="rId21" Type="http://schemas.openxmlformats.org/officeDocument/2006/relationships/font" Target="fonts/GillSans-regular.fntdata"/><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HelveticaNeue-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HelveticaNeue-italic.fntdata"/><Relationship Id="rId6" Type="http://schemas.openxmlformats.org/officeDocument/2006/relationships/slide" Target="slides/slide2.xml"/><Relationship Id="rId18" Type="http://schemas.openxmlformats.org/officeDocument/2006/relationships/font" Target="fonts/HelveticaNeue-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1pPr>
            <a:lvl2pPr indent="-228600" lvl="1" marL="9144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2pPr>
            <a:lvl3pPr indent="-228600" lvl="2" marL="13716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3pPr>
            <a:lvl4pPr indent="-228600" lvl="3" marL="18288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4pPr>
            <a:lvl5pPr indent="-228600" lvl="4" marL="22860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5pPr>
            <a:lvl6pPr indent="-228600" lvl="5" marL="27432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6pPr>
            <a:lvl7pPr indent="-228600" lvl="6" marL="32004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7pPr>
            <a:lvl8pPr indent="-228600" lvl="7" marL="36576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8pPr>
            <a:lvl9pPr indent="-228600" lvl="8" marL="4114800" marR="0" rtl="0" algn="l">
              <a:lnSpc>
                <a:spcPct val="117999"/>
              </a:lnSpc>
              <a:spcBef>
                <a:spcPts val="0"/>
              </a:spcBef>
              <a:spcAft>
                <a:spcPts val="0"/>
              </a:spcAft>
              <a:buClr>
                <a:srgbClr val="000000"/>
              </a:buClr>
              <a:buSzPts val="1400"/>
              <a:buFont typeface="Arial"/>
              <a:buNone/>
              <a:defRPr b="0" i="0" sz="2200" u="none" cap="none" strike="noStrike">
                <a:solidFill>
                  <a:srgbClr val="000000"/>
                </a:solidFill>
                <a:latin typeface="Helvetica Neue"/>
                <a:ea typeface="Helvetica Neue"/>
                <a:cs typeface="Helvetica Neue"/>
                <a:sym typeface="Helvetica Neue"/>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 name="Google Shape;64;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t/>
            </a:r>
            <a:endParaRPr/>
          </a:p>
        </p:txBody>
      </p:sp>
      <p:sp>
        <p:nvSpPr>
          <p:cNvPr id="119" name="Google Shape;11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t/>
            </a:r>
            <a:endParaRPr/>
          </a:p>
        </p:txBody>
      </p:sp>
      <p:sp>
        <p:nvSpPr>
          <p:cNvPr id="124" name="Google Shape;12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rPr lang="en-US"/>
              <a:t>Nozick, an American philosopher believes any law or tax except for the creation of a police force is a violation of our rights.  If we want to ride motorcycles without helmets, or pay athletes exorbitant fees, or associate with certain persons and not others, what business is it of anyone?  In order to make things ‘equitable’ the state will have to become a meddling dictatorship, constantly interfering and redistributing goods and issuing tickets.  </a:t>
            </a:r>
            <a:endParaRPr/>
          </a:p>
        </p:txBody>
      </p:sp>
      <p:sp>
        <p:nvSpPr>
          <p:cNvPr id="71" name="Google Shape;7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rPr lang="en-US"/>
              <a:t>Depending, this may be a good time to ask students if they see any problems with Nozick’s vision of the Night Watchman state?  A Night Watchman was the person paid by the village to patrol at night to keep criminals and wolves at bay, historically.  This image gives a hint at what issues might immediately come to mind. </a:t>
            </a:r>
            <a:endParaRPr/>
          </a:p>
        </p:txBody>
      </p:sp>
      <p:sp>
        <p:nvSpPr>
          <p:cNvPr id="78" name="Google Shape;78;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rPr lang="en-US"/>
              <a:t>See if students can come up with notions of discrimiation, gender bias, racism, economic disparity, monopolies, etc as problems not addressed by Nozick.  Still, they may feel they earned their marks, don’t people earn their place in society?</a:t>
            </a:r>
            <a:endParaRPr/>
          </a:p>
        </p:txBody>
      </p:sp>
      <p:sp>
        <p:nvSpPr>
          <p:cNvPr id="84" name="Google Shape;84;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rPr lang="en-US"/>
              <a:t>Rawls, a philosopher who would be in disagreement with Nozick, suggests a thought experiment:  Imagine a meeting of all the people who will become a new society, but they don’t know who or what they will be once the society begins.  How would they design society?  Answer: it would be designed to minimize suffering and be less concerned with entitlement. Think of our grade game earlier.  </a:t>
            </a:r>
            <a:endParaRPr/>
          </a:p>
        </p:txBody>
      </p:sp>
      <p:sp>
        <p:nvSpPr>
          <p:cNvPr id="90" name="Google Shape;9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rPr lang="en-US"/>
              <a:t>Racism and discrimination is clearly an impingement...</a:t>
            </a:r>
            <a:endParaRPr/>
          </a:p>
        </p:txBody>
      </p:sp>
      <p:sp>
        <p:nvSpPr>
          <p:cNvPr id="97" name="Google Shape;9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rPr lang="en-US"/>
              <a:t>Difference and economic benefit can occur, in Rawl’s view, if that inequity benefits even the poorest in the societ. So doctors get paid more, but we all are healthier. </a:t>
            </a:r>
            <a:endParaRPr/>
          </a:p>
        </p:txBody>
      </p:sp>
      <p:sp>
        <p:nvSpPr>
          <p:cNvPr id="102" name="Google Shape;102;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SzPts val="1400"/>
              <a:buNone/>
            </a:pPr>
            <a:r>
              <a:t/>
            </a:r>
            <a:endParaRPr/>
          </a:p>
        </p:txBody>
      </p:sp>
      <p:sp>
        <p:nvSpPr>
          <p:cNvPr id="107" name="Google Shape;10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3" name="Google Shape;113;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SzPts val="1400"/>
              <a:buNone/>
            </a:pPr>
            <a:r>
              <a:rPr lang="en-US" sz="2400"/>
              <a:t>Is there a difference between fair and just?  Would you want to live in a just society or a fair one?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Horizontal">
  <p:cSld name="Photo - Horizontal">
    <p:spTree>
      <p:nvGrpSpPr>
        <p:cNvPr id="9" name="Shape 9"/>
        <p:cNvGrpSpPr/>
        <p:nvPr/>
      </p:nvGrpSpPr>
      <p:grpSpPr>
        <a:xfrm>
          <a:off x="0" y="0"/>
          <a:ext cx="0" cy="0"/>
          <a:chOff x="0" y="0"/>
          <a:chExt cx="0" cy="0"/>
        </a:xfrm>
      </p:grpSpPr>
      <p:sp>
        <p:nvSpPr>
          <p:cNvPr id="10" name="Google Shape;10;p14"/>
          <p:cNvSpPr/>
          <p:nvPr>
            <p:ph idx="2" type="pic"/>
          </p:nvPr>
        </p:nvSpPr>
        <p:spPr>
          <a:xfrm>
            <a:off x="-647700" y="508000"/>
            <a:ext cx="12369802" cy="6142538"/>
          </a:xfrm>
          <a:prstGeom prst="rect">
            <a:avLst/>
          </a:prstGeom>
          <a:noFill/>
          <a:ln>
            <a:noFill/>
          </a:ln>
        </p:spPr>
      </p:sp>
      <p:sp>
        <p:nvSpPr>
          <p:cNvPr id="11" name="Google Shape;11;p14"/>
          <p:cNvSpPr txBox="1"/>
          <p:nvPr>
            <p:ph type="title"/>
          </p:nvPr>
        </p:nvSpPr>
        <p:spPr>
          <a:xfrm>
            <a:off x="1270000" y="6718300"/>
            <a:ext cx="10464800" cy="1422400"/>
          </a:xfrm>
          <a:prstGeom prst="rect">
            <a:avLst/>
          </a:prstGeom>
          <a:noFill/>
          <a:ln>
            <a:noFill/>
          </a:ln>
        </p:spPr>
        <p:txBody>
          <a:bodyPr anchorCtr="0" anchor="ctr" bIns="50800" lIns="50800" spcFirstLastPara="1" rIns="50800" wrap="square" tIns="50800">
            <a:noAutofit/>
          </a:bodyPr>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12" name="Google Shape;12;p14"/>
          <p:cNvSpPr txBox="1"/>
          <p:nvPr>
            <p:ph idx="1" type="body"/>
          </p:nvPr>
        </p:nvSpPr>
        <p:spPr>
          <a:xfrm>
            <a:off x="1270000" y="8153400"/>
            <a:ext cx="10464800" cy="1130300"/>
          </a:xfrm>
          <a:prstGeom prst="rect">
            <a:avLst/>
          </a:prstGeom>
          <a:noFill/>
          <a:ln>
            <a:noFill/>
          </a:ln>
        </p:spPr>
        <p:txBody>
          <a:bodyPr anchorCtr="0" anchor="t" bIns="50800" lIns="50800" spcFirstLastPara="1" rIns="50800" wrap="square" tIns="50800">
            <a:noAutofit/>
          </a:bodyPr>
          <a:lstStyle>
            <a:lvl1pPr indent="-228600" lvl="0" marL="457200" algn="ctr">
              <a:lnSpc>
                <a:spcPct val="100000"/>
              </a:lnSpc>
              <a:spcBef>
                <a:spcPts val="0"/>
              </a:spcBef>
              <a:spcAft>
                <a:spcPts val="0"/>
              </a:spcAft>
              <a:buClr>
                <a:srgbClr val="FFFFFF"/>
              </a:buClr>
              <a:buSzPts val="3700"/>
              <a:buFont typeface="Gill Sans"/>
              <a:buNone/>
              <a:defRPr sz="3700"/>
            </a:lvl1pPr>
            <a:lvl2pPr indent="-228600" lvl="1" marL="914400" algn="ctr">
              <a:lnSpc>
                <a:spcPct val="100000"/>
              </a:lnSpc>
              <a:spcBef>
                <a:spcPts val="0"/>
              </a:spcBef>
              <a:spcAft>
                <a:spcPts val="0"/>
              </a:spcAft>
              <a:buClr>
                <a:srgbClr val="FFFFFF"/>
              </a:buClr>
              <a:buSzPts val="3700"/>
              <a:buFont typeface="Gill Sans"/>
              <a:buNone/>
              <a:defRPr sz="3700"/>
            </a:lvl2pPr>
            <a:lvl3pPr indent="-228600" lvl="2" marL="1371600" algn="ctr">
              <a:lnSpc>
                <a:spcPct val="100000"/>
              </a:lnSpc>
              <a:spcBef>
                <a:spcPts val="0"/>
              </a:spcBef>
              <a:spcAft>
                <a:spcPts val="0"/>
              </a:spcAft>
              <a:buClr>
                <a:srgbClr val="FFFFFF"/>
              </a:buClr>
              <a:buSzPts val="3700"/>
              <a:buFont typeface="Gill Sans"/>
              <a:buNone/>
              <a:defRPr sz="3700"/>
            </a:lvl3pPr>
            <a:lvl4pPr indent="-228600" lvl="3" marL="1828800" algn="ctr">
              <a:lnSpc>
                <a:spcPct val="100000"/>
              </a:lnSpc>
              <a:spcBef>
                <a:spcPts val="0"/>
              </a:spcBef>
              <a:spcAft>
                <a:spcPts val="0"/>
              </a:spcAft>
              <a:buClr>
                <a:srgbClr val="FFFFFF"/>
              </a:buClr>
              <a:buSzPts val="3700"/>
              <a:buFont typeface="Gill Sans"/>
              <a:buNone/>
              <a:defRPr sz="3700"/>
            </a:lvl4pPr>
            <a:lvl5pPr indent="-228600" lvl="4" marL="2286000" algn="ctr">
              <a:lnSpc>
                <a:spcPct val="100000"/>
              </a:lnSpc>
              <a:spcBef>
                <a:spcPts val="0"/>
              </a:spcBef>
              <a:spcAft>
                <a:spcPts val="0"/>
              </a:spcAft>
              <a:buClr>
                <a:srgbClr val="FFFFFF"/>
              </a:buClr>
              <a:buSzPts val="3700"/>
              <a:buFont typeface="Gill Sans"/>
              <a:buNone/>
              <a:defRPr sz="3700"/>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13" name="Google Shape;13;p14"/>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Bullets &amp; Photo">
  <p:cSld name="Title, Bullets &amp; Photo">
    <p:spTree>
      <p:nvGrpSpPr>
        <p:cNvPr id="43" name="Shape 43"/>
        <p:cNvGrpSpPr/>
        <p:nvPr/>
      </p:nvGrpSpPr>
      <p:grpSpPr>
        <a:xfrm>
          <a:off x="0" y="0"/>
          <a:ext cx="0" cy="0"/>
          <a:chOff x="0" y="0"/>
          <a:chExt cx="0" cy="0"/>
        </a:xfrm>
      </p:grpSpPr>
      <p:sp>
        <p:nvSpPr>
          <p:cNvPr id="44" name="Google Shape;44;p23"/>
          <p:cNvSpPr/>
          <p:nvPr>
            <p:ph idx="2" type="pic"/>
          </p:nvPr>
        </p:nvSpPr>
        <p:spPr>
          <a:xfrm>
            <a:off x="4473575" y="2032000"/>
            <a:ext cx="10287000" cy="6858000"/>
          </a:xfrm>
          <a:prstGeom prst="rect">
            <a:avLst/>
          </a:prstGeom>
          <a:noFill/>
          <a:ln>
            <a:noFill/>
          </a:ln>
        </p:spPr>
      </p:sp>
      <p:sp>
        <p:nvSpPr>
          <p:cNvPr id="45" name="Google Shape;45;p23"/>
          <p:cNvSpPr txBox="1"/>
          <p:nvPr>
            <p:ph type="title"/>
          </p:nvPr>
        </p:nvSpPr>
        <p:spPr>
          <a:xfrm>
            <a:off x="952500" y="254000"/>
            <a:ext cx="11099800" cy="2159000"/>
          </a:xfrm>
          <a:prstGeom prst="rect">
            <a:avLst/>
          </a:prstGeom>
          <a:noFill/>
          <a:ln>
            <a:noFill/>
          </a:ln>
        </p:spPr>
        <p:txBody>
          <a:bodyPr anchorCtr="0" anchor="ctr" bIns="50800" lIns="50800" spcFirstLastPara="1" rIns="50800" wrap="square" tIns="50800">
            <a:noAutofit/>
          </a:bodyPr>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46" name="Google Shape;46;p23"/>
          <p:cNvSpPr txBox="1"/>
          <p:nvPr>
            <p:ph idx="1" type="body"/>
          </p:nvPr>
        </p:nvSpPr>
        <p:spPr>
          <a:xfrm>
            <a:off x="952500" y="2590800"/>
            <a:ext cx="5334000" cy="6286500"/>
          </a:xfrm>
          <a:prstGeom prst="rect">
            <a:avLst/>
          </a:prstGeom>
          <a:noFill/>
          <a:ln>
            <a:noFill/>
          </a:ln>
        </p:spPr>
        <p:txBody>
          <a:bodyPr anchorCtr="0" anchor="ctr" bIns="50800" lIns="50800" spcFirstLastPara="1" rIns="50800" wrap="square" tIns="50800">
            <a:noAutofit/>
          </a:bodyPr>
          <a:lstStyle>
            <a:lvl1pPr indent="-486410" lvl="0" marL="457200" algn="l">
              <a:lnSpc>
                <a:spcPct val="100000"/>
              </a:lnSpc>
              <a:spcBef>
                <a:spcPts val="3200"/>
              </a:spcBef>
              <a:spcAft>
                <a:spcPts val="0"/>
              </a:spcAft>
              <a:buClr>
                <a:srgbClr val="FFFFFF"/>
              </a:buClr>
              <a:buSzPts val="4060"/>
              <a:buFont typeface="Gill Sans"/>
              <a:buChar char="•"/>
              <a:defRPr sz="2800"/>
            </a:lvl1pPr>
            <a:lvl2pPr indent="-486410" lvl="1" marL="914400" algn="l">
              <a:lnSpc>
                <a:spcPct val="100000"/>
              </a:lnSpc>
              <a:spcBef>
                <a:spcPts val="3200"/>
              </a:spcBef>
              <a:spcAft>
                <a:spcPts val="0"/>
              </a:spcAft>
              <a:buClr>
                <a:srgbClr val="FFFFFF"/>
              </a:buClr>
              <a:buSzPts val="4060"/>
              <a:buFont typeface="Gill Sans"/>
              <a:buChar char="•"/>
              <a:defRPr sz="2800"/>
            </a:lvl2pPr>
            <a:lvl3pPr indent="-486410" lvl="2" marL="1371600" algn="l">
              <a:lnSpc>
                <a:spcPct val="100000"/>
              </a:lnSpc>
              <a:spcBef>
                <a:spcPts val="3200"/>
              </a:spcBef>
              <a:spcAft>
                <a:spcPts val="0"/>
              </a:spcAft>
              <a:buClr>
                <a:srgbClr val="FFFFFF"/>
              </a:buClr>
              <a:buSzPts val="4060"/>
              <a:buFont typeface="Gill Sans"/>
              <a:buChar char="•"/>
              <a:defRPr sz="2800"/>
            </a:lvl3pPr>
            <a:lvl4pPr indent="-486410" lvl="3" marL="1828800" algn="l">
              <a:lnSpc>
                <a:spcPct val="100000"/>
              </a:lnSpc>
              <a:spcBef>
                <a:spcPts val="3200"/>
              </a:spcBef>
              <a:spcAft>
                <a:spcPts val="0"/>
              </a:spcAft>
              <a:buClr>
                <a:srgbClr val="FFFFFF"/>
              </a:buClr>
              <a:buSzPts val="4060"/>
              <a:buFont typeface="Gill Sans"/>
              <a:buChar char="•"/>
              <a:defRPr sz="2800"/>
            </a:lvl4pPr>
            <a:lvl5pPr indent="-486410" lvl="4" marL="2286000" algn="l">
              <a:lnSpc>
                <a:spcPct val="100000"/>
              </a:lnSpc>
              <a:spcBef>
                <a:spcPts val="3200"/>
              </a:spcBef>
              <a:spcAft>
                <a:spcPts val="0"/>
              </a:spcAft>
              <a:buClr>
                <a:srgbClr val="FFFFFF"/>
              </a:buClr>
              <a:buSzPts val="4060"/>
              <a:buFont typeface="Gill Sans"/>
              <a:buChar char="•"/>
              <a:defRPr sz="2800"/>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47" name="Google Shape;47;p23"/>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3 Up">
  <p:cSld name="Photo - 3 Up">
    <p:spTree>
      <p:nvGrpSpPr>
        <p:cNvPr id="48" name="Shape 48"/>
        <p:cNvGrpSpPr/>
        <p:nvPr/>
      </p:nvGrpSpPr>
      <p:grpSpPr>
        <a:xfrm>
          <a:off x="0" y="0"/>
          <a:ext cx="0" cy="0"/>
          <a:chOff x="0" y="0"/>
          <a:chExt cx="0" cy="0"/>
        </a:xfrm>
      </p:grpSpPr>
      <p:sp>
        <p:nvSpPr>
          <p:cNvPr id="49" name="Google Shape;49;p24"/>
          <p:cNvSpPr/>
          <p:nvPr>
            <p:ph idx="2" type="pic"/>
          </p:nvPr>
        </p:nvSpPr>
        <p:spPr>
          <a:xfrm>
            <a:off x="6426200" y="4965700"/>
            <a:ext cx="5886450" cy="3924300"/>
          </a:xfrm>
          <a:prstGeom prst="rect">
            <a:avLst/>
          </a:prstGeom>
          <a:noFill/>
          <a:ln>
            <a:noFill/>
          </a:ln>
        </p:spPr>
      </p:sp>
      <p:sp>
        <p:nvSpPr>
          <p:cNvPr id="50" name="Google Shape;50;p24"/>
          <p:cNvSpPr/>
          <p:nvPr>
            <p:ph idx="3" type="pic"/>
          </p:nvPr>
        </p:nvSpPr>
        <p:spPr>
          <a:xfrm>
            <a:off x="6737350" y="639233"/>
            <a:ext cx="5880100" cy="3920067"/>
          </a:xfrm>
          <a:prstGeom prst="rect">
            <a:avLst/>
          </a:prstGeom>
          <a:noFill/>
          <a:ln>
            <a:noFill/>
          </a:ln>
        </p:spPr>
      </p:sp>
      <p:sp>
        <p:nvSpPr>
          <p:cNvPr id="51" name="Google Shape;51;p24"/>
          <p:cNvSpPr/>
          <p:nvPr>
            <p:ph idx="4" type="pic"/>
          </p:nvPr>
        </p:nvSpPr>
        <p:spPr>
          <a:xfrm>
            <a:off x="-3400425" y="-127000"/>
            <a:ext cx="13525500" cy="9017000"/>
          </a:xfrm>
          <a:prstGeom prst="rect">
            <a:avLst/>
          </a:prstGeom>
          <a:noFill/>
          <a:ln>
            <a:noFill/>
          </a:ln>
        </p:spPr>
      </p:sp>
      <p:sp>
        <p:nvSpPr>
          <p:cNvPr id="52" name="Google Shape;52;p24"/>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Quote">
    <p:spTree>
      <p:nvGrpSpPr>
        <p:cNvPr id="53" name="Shape 53"/>
        <p:cNvGrpSpPr/>
        <p:nvPr/>
      </p:nvGrpSpPr>
      <p:grpSpPr>
        <a:xfrm>
          <a:off x="0" y="0"/>
          <a:ext cx="0" cy="0"/>
          <a:chOff x="0" y="0"/>
          <a:chExt cx="0" cy="0"/>
        </a:xfrm>
      </p:grpSpPr>
      <p:sp>
        <p:nvSpPr>
          <p:cNvPr id="54" name="Google Shape;54;p25"/>
          <p:cNvSpPr txBox="1"/>
          <p:nvPr>
            <p:ph idx="1" type="body"/>
          </p:nvPr>
        </p:nvSpPr>
        <p:spPr>
          <a:xfrm>
            <a:off x="1270000" y="6362700"/>
            <a:ext cx="10464800" cy="457200"/>
          </a:xfrm>
          <a:prstGeom prst="rect">
            <a:avLst/>
          </a:prstGeom>
          <a:noFill/>
          <a:ln>
            <a:noFill/>
          </a:ln>
        </p:spPr>
        <p:txBody>
          <a:bodyPr anchorCtr="0" anchor="t" bIns="50800" lIns="50800" spcFirstLastPara="1" rIns="50800" wrap="square" tIns="50800">
            <a:noAutofit/>
          </a:bodyPr>
          <a:lstStyle>
            <a:lvl1pPr indent="-228600" lvl="0" marL="457200" algn="ctr">
              <a:lnSpc>
                <a:spcPct val="100000"/>
              </a:lnSpc>
              <a:spcBef>
                <a:spcPts val="0"/>
              </a:spcBef>
              <a:spcAft>
                <a:spcPts val="0"/>
              </a:spcAft>
              <a:buClr>
                <a:srgbClr val="FFFFFF"/>
              </a:buClr>
              <a:buSzPts val="2400"/>
              <a:buFont typeface="Gill Sans"/>
              <a:buNone/>
              <a:defRPr i="1" sz="2400"/>
            </a:lvl1pPr>
            <a:lvl2pPr indent="-394335" lvl="1" marL="914400" algn="l">
              <a:lnSpc>
                <a:spcPct val="100000"/>
              </a:lnSpc>
              <a:spcBef>
                <a:spcPts val="4200"/>
              </a:spcBef>
              <a:spcAft>
                <a:spcPts val="0"/>
              </a:spcAft>
              <a:buSzPts val="2610"/>
              <a:buChar char="•"/>
              <a:defRPr/>
            </a:lvl2pPr>
            <a:lvl3pPr indent="-394335" lvl="2" marL="1371600" algn="l">
              <a:lnSpc>
                <a:spcPct val="100000"/>
              </a:lnSpc>
              <a:spcBef>
                <a:spcPts val="4200"/>
              </a:spcBef>
              <a:spcAft>
                <a:spcPts val="0"/>
              </a:spcAft>
              <a:buSzPts val="2610"/>
              <a:buChar char="•"/>
              <a:defRPr/>
            </a:lvl3pPr>
            <a:lvl4pPr indent="-394335" lvl="3" marL="1828800" algn="l">
              <a:lnSpc>
                <a:spcPct val="100000"/>
              </a:lnSpc>
              <a:spcBef>
                <a:spcPts val="4200"/>
              </a:spcBef>
              <a:spcAft>
                <a:spcPts val="0"/>
              </a:spcAft>
              <a:buSzPts val="2610"/>
              <a:buChar char="•"/>
              <a:defRPr/>
            </a:lvl4pPr>
            <a:lvl5pPr indent="-394335" lvl="4" marL="2286000" algn="l">
              <a:lnSpc>
                <a:spcPct val="100000"/>
              </a:lnSpc>
              <a:spcBef>
                <a:spcPts val="4200"/>
              </a:spcBef>
              <a:spcAft>
                <a:spcPts val="0"/>
              </a:spcAft>
              <a:buSzPts val="2610"/>
              <a:buChar char="•"/>
              <a:defRPr/>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55" name="Google Shape;55;p25"/>
          <p:cNvSpPr txBox="1"/>
          <p:nvPr>
            <p:ph idx="2" type="body"/>
          </p:nvPr>
        </p:nvSpPr>
        <p:spPr>
          <a:xfrm>
            <a:off x="1270000" y="4302336"/>
            <a:ext cx="10464800" cy="622301"/>
          </a:xfrm>
          <a:prstGeom prst="rect">
            <a:avLst/>
          </a:prstGeom>
          <a:noFill/>
          <a:ln>
            <a:noFill/>
          </a:ln>
        </p:spPr>
        <p:txBody>
          <a:bodyPr anchorCtr="0" anchor="ctr" bIns="50800" lIns="50800" spcFirstLastPara="1" rIns="50800" wrap="square" tIns="50800">
            <a:noAutofit/>
          </a:bodyPr>
          <a:lstStyle>
            <a:lvl1pPr indent="-228600" lvl="0" marL="457200" algn="ctr">
              <a:lnSpc>
                <a:spcPct val="100000"/>
              </a:lnSpc>
              <a:spcBef>
                <a:spcPts val="0"/>
              </a:spcBef>
              <a:spcAft>
                <a:spcPts val="0"/>
              </a:spcAft>
              <a:buClr>
                <a:srgbClr val="FFFFFF"/>
              </a:buClr>
              <a:buSzPts val="3400"/>
              <a:buFont typeface="Gill Sans"/>
              <a:buNone/>
              <a:defRPr sz="3400">
                <a:latin typeface="Gill Sans"/>
                <a:ea typeface="Gill Sans"/>
                <a:cs typeface="Gill Sans"/>
                <a:sym typeface="Gill Sans"/>
              </a:defRPr>
            </a:lvl1pPr>
            <a:lvl2pPr indent="-394335" lvl="1" marL="914400" algn="l">
              <a:lnSpc>
                <a:spcPct val="100000"/>
              </a:lnSpc>
              <a:spcBef>
                <a:spcPts val="4200"/>
              </a:spcBef>
              <a:spcAft>
                <a:spcPts val="0"/>
              </a:spcAft>
              <a:buSzPts val="2610"/>
              <a:buChar char="•"/>
              <a:defRPr/>
            </a:lvl2pPr>
            <a:lvl3pPr indent="-394335" lvl="2" marL="1371600" algn="l">
              <a:lnSpc>
                <a:spcPct val="100000"/>
              </a:lnSpc>
              <a:spcBef>
                <a:spcPts val="4200"/>
              </a:spcBef>
              <a:spcAft>
                <a:spcPts val="0"/>
              </a:spcAft>
              <a:buSzPts val="2610"/>
              <a:buChar char="•"/>
              <a:defRPr/>
            </a:lvl3pPr>
            <a:lvl4pPr indent="-394335" lvl="3" marL="1828800" algn="l">
              <a:lnSpc>
                <a:spcPct val="100000"/>
              </a:lnSpc>
              <a:spcBef>
                <a:spcPts val="4200"/>
              </a:spcBef>
              <a:spcAft>
                <a:spcPts val="0"/>
              </a:spcAft>
              <a:buSzPts val="2610"/>
              <a:buChar char="•"/>
              <a:defRPr/>
            </a:lvl4pPr>
            <a:lvl5pPr indent="-394335" lvl="4" marL="2286000" algn="l">
              <a:lnSpc>
                <a:spcPct val="100000"/>
              </a:lnSpc>
              <a:spcBef>
                <a:spcPts val="4200"/>
              </a:spcBef>
              <a:spcAft>
                <a:spcPts val="0"/>
              </a:spcAft>
              <a:buSzPts val="2610"/>
              <a:buChar char="•"/>
              <a:defRPr/>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56" name="Google Shape;56;p25"/>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p:cSld name="Photo">
    <p:spTree>
      <p:nvGrpSpPr>
        <p:cNvPr id="57" name="Shape 57"/>
        <p:cNvGrpSpPr/>
        <p:nvPr/>
      </p:nvGrpSpPr>
      <p:grpSpPr>
        <a:xfrm>
          <a:off x="0" y="0"/>
          <a:ext cx="0" cy="0"/>
          <a:chOff x="0" y="0"/>
          <a:chExt cx="0" cy="0"/>
        </a:xfrm>
      </p:grpSpPr>
      <p:sp>
        <p:nvSpPr>
          <p:cNvPr id="58" name="Google Shape;58;p26"/>
          <p:cNvSpPr/>
          <p:nvPr>
            <p:ph idx="2" type="pic"/>
          </p:nvPr>
        </p:nvSpPr>
        <p:spPr>
          <a:xfrm>
            <a:off x="-929606" y="-12700"/>
            <a:ext cx="16551777" cy="11034518"/>
          </a:xfrm>
          <a:prstGeom prst="rect">
            <a:avLst/>
          </a:prstGeom>
          <a:noFill/>
          <a:ln>
            <a:noFill/>
          </a:ln>
        </p:spPr>
      </p:sp>
      <p:sp>
        <p:nvSpPr>
          <p:cNvPr id="59" name="Google Shape;59;p26"/>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60" name="Shape 60"/>
        <p:cNvGrpSpPr/>
        <p:nvPr/>
      </p:nvGrpSpPr>
      <p:grpSpPr>
        <a:xfrm>
          <a:off x="0" y="0"/>
          <a:ext cx="0" cy="0"/>
          <a:chOff x="0" y="0"/>
          <a:chExt cx="0" cy="0"/>
        </a:xfrm>
      </p:grpSpPr>
      <p:sp>
        <p:nvSpPr>
          <p:cNvPr id="61" name="Google Shape;61;p27"/>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Bullets" type="tx">
  <p:cSld name="TITLE_AND_BODY">
    <p:bg>
      <p:bgPr>
        <a:solidFill>
          <a:srgbClr val="FFFFFF"/>
        </a:solidFill>
      </p:bgPr>
    </p:bg>
    <p:spTree>
      <p:nvGrpSpPr>
        <p:cNvPr id="14" name="Shape 14"/>
        <p:cNvGrpSpPr/>
        <p:nvPr/>
      </p:nvGrpSpPr>
      <p:grpSpPr>
        <a:xfrm>
          <a:off x="0" y="0"/>
          <a:ext cx="0" cy="0"/>
          <a:chOff x="0" y="0"/>
          <a:chExt cx="0" cy="0"/>
        </a:xfrm>
      </p:grpSpPr>
      <p:sp>
        <p:nvSpPr>
          <p:cNvPr id="15" name="Google Shape;15;p15"/>
          <p:cNvSpPr txBox="1"/>
          <p:nvPr>
            <p:ph type="title"/>
          </p:nvPr>
        </p:nvSpPr>
        <p:spPr>
          <a:xfrm>
            <a:off x="1270000" y="254000"/>
            <a:ext cx="10464800" cy="2438400"/>
          </a:xfrm>
          <a:prstGeom prst="rect">
            <a:avLst/>
          </a:prstGeom>
          <a:noFill/>
          <a:ln>
            <a:noFill/>
          </a:ln>
        </p:spPr>
        <p:txBody>
          <a:bodyPr anchorCtr="0" anchor="ctr" bIns="50800" lIns="50800" spcFirstLastPara="1" rIns="50800" wrap="square" tIns="50800">
            <a:noAutofit/>
          </a:bodyPr>
          <a:lstStyle>
            <a:lvl1pPr lvl="0" algn="ctr">
              <a:lnSpc>
                <a:spcPct val="100000"/>
              </a:lnSpc>
              <a:spcBef>
                <a:spcPts val="0"/>
              </a:spcBef>
              <a:spcAft>
                <a:spcPts val="0"/>
              </a:spcAft>
              <a:buClr>
                <a:srgbClr val="000000"/>
              </a:buClr>
              <a:buSzPts val="8000"/>
              <a:buFont typeface="Gill Sans"/>
              <a:buNone/>
              <a:defRPr b="1">
                <a:solidFill>
                  <a:srgbClr val="000000"/>
                </a:solidFill>
                <a:latin typeface="Gill Sans"/>
                <a:ea typeface="Gill Sans"/>
                <a:cs typeface="Gill Sans"/>
                <a:sym typeface="Gill Sans"/>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16" name="Google Shape;16;p15"/>
          <p:cNvSpPr txBox="1"/>
          <p:nvPr>
            <p:ph idx="1" type="body"/>
          </p:nvPr>
        </p:nvSpPr>
        <p:spPr>
          <a:xfrm>
            <a:off x="1270000" y="2768600"/>
            <a:ext cx="10464800" cy="5715000"/>
          </a:xfrm>
          <a:prstGeom prst="rect">
            <a:avLst/>
          </a:prstGeom>
          <a:noFill/>
          <a:ln>
            <a:noFill/>
          </a:ln>
        </p:spPr>
        <p:txBody>
          <a:bodyPr anchorCtr="0" anchor="ctr" bIns="50800" lIns="50800" spcFirstLastPara="1" rIns="50800" wrap="square" tIns="50800">
            <a:noAutofit/>
          </a:bodyPr>
          <a:lstStyle>
            <a:lvl1pPr indent="-469900" lvl="0" marL="4572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1pPr>
            <a:lvl2pPr indent="-469900" lvl="1" marL="9144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2pPr>
            <a:lvl3pPr indent="-469900" lvl="2" marL="13716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3pPr>
            <a:lvl4pPr indent="-469900" lvl="3" marL="18288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4pPr>
            <a:lvl5pPr indent="-469900" lvl="4" marL="22860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17" name="Google Shape;17;p15"/>
          <p:cNvSpPr txBox="1"/>
          <p:nvPr>
            <p:ph idx="12" type="sldNum"/>
          </p:nvPr>
        </p:nvSpPr>
        <p:spPr>
          <a:xfrm>
            <a:off x="6311798" y="9258300"/>
            <a:ext cx="368504" cy="3556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1pPr>
            <a:lvl2pPr indent="0" lvl="1"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2pPr>
            <a:lvl3pPr indent="0" lvl="2"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3pPr>
            <a:lvl4pPr indent="0" lvl="3"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4pPr>
            <a:lvl5pPr indent="0" lvl="4"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5pPr>
            <a:lvl6pPr indent="0" lvl="5"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6pPr>
            <a:lvl7pPr indent="0" lvl="6"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7pPr>
            <a:lvl8pPr indent="0" lvl="7"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8pPr>
            <a:lvl9pPr indent="0" lvl="8"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sz="160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ullets">
  <p:cSld name="Bullets">
    <p:bg>
      <p:bgPr>
        <a:solidFill>
          <a:srgbClr val="FFFFFF"/>
        </a:solidFill>
      </p:bgPr>
    </p:bg>
    <p:spTree>
      <p:nvGrpSpPr>
        <p:cNvPr id="18" name="Shape 18"/>
        <p:cNvGrpSpPr/>
        <p:nvPr/>
      </p:nvGrpSpPr>
      <p:grpSpPr>
        <a:xfrm>
          <a:off x="0" y="0"/>
          <a:ext cx="0" cy="0"/>
          <a:chOff x="0" y="0"/>
          <a:chExt cx="0" cy="0"/>
        </a:xfrm>
      </p:grpSpPr>
      <p:sp>
        <p:nvSpPr>
          <p:cNvPr id="19" name="Google Shape;19;p16"/>
          <p:cNvSpPr txBox="1"/>
          <p:nvPr>
            <p:ph idx="1" type="body"/>
          </p:nvPr>
        </p:nvSpPr>
        <p:spPr>
          <a:xfrm>
            <a:off x="1270000" y="1270000"/>
            <a:ext cx="10464800" cy="7213600"/>
          </a:xfrm>
          <a:prstGeom prst="rect">
            <a:avLst/>
          </a:prstGeom>
          <a:noFill/>
          <a:ln>
            <a:noFill/>
          </a:ln>
        </p:spPr>
        <p:txBody>
          <a:bodyPr anchorCtr="0" anchor="ctr" bIns="50800" lIns="50800" spcFirstLastPara="1" rIns="50800" wrap="square" tIns="50800">
            <a:noAutofit/>
          </a:bodyPr>
          <a:lstStyle>
            <a:lvl1pPr indent="-469900" lvl="0" marL="4572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1pPr>
            <a:lvl2pPr indent="-469900" lvl="1" marL="9144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2pPr>
            <a:lvl3pPr indent="-469900" lvl="2" marL="13716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3pPr>
            <a:lvl4pPr indent="-469900" lvl="3" marL="18288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4pPr>
            <a:lvl5pPr indent="-469900" lvl="4" marL="2286000" algn="l">
              <a:lnSpc>
                <a:spcPct val="100000"/>
              </a:lnSpc>
              <a:spcBef>
                <a:spcPts val="4200"/>
              </a:spcBef>
              <a:spcAft>
                <a:spcPts val="0"/>
              </a:spcAft>
              <a:buClr>
                <a:srgbClr val="000000"/>
              </a:buClr>
              <a:buSzPts val="3800"/>
              <a:buFont typeface="Gill Sans"/>
              <a:buChar char="•"/>
              <a:defRPr sz="3800">
                <a:solidFill>
                  <a:srgbClr val="000000"/>
                </a:solidFill>
                <a:latin typeface="Gill Sans"/>
                <a:ea typeface="Gill Sans"/>
                <a:cs typeface="Gill Sans"/>
                <a:sym typeface="Gill Sans"/>
              </a:defRPr>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20" name="Google Shape;20;p16"/>
          <p:cNvSpPr txBox="1"/>
          <p:nvPr>
            <p:ph idx="12" type="sldNum"/>
          </p:nvPr>
        </p:nvSpPr>
        <p:spPr>
          <a:xfrm>
            <a:off x="6311798" y="9258300"/>
            <a:ext cx="368504" cy="3556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1pPr>
            <a:lvl2pPr indent="0" lvl="1"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2pPr>
            <a:lvl3pPr indent="0" lvl="2"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3pPr>
            <a:lvl4pPr indent="0" lvl="3"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4pPr>
            <a:lvl5pPr indent="0" lvl="4"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5pPr>
            <a:lvl6pPr indent="0" lvl="5"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6pPr>
            <a:lvl7pPr indent="0" lvl="6"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7pPr>
            <a:lvl8pPr indent="0" lvl="7"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8pPr>
            <a:lvl9pPr indent="0" lvl="8" marL="0" marR="0" algn="ctr">
              <a:lnSpc>
                <a:spcPct val="100000"/>
              </a:lnSpc>
              <a:spcBef>
                <a:spcPts val="0"/>
              </a:spcBef>
              <a:spcAft>
                <a:spcPts val="0"/>
              </a:spcAft>
              <a:buClr>
                <a:srgbClr val="000000"/>
              </a:buClr>
              <a:buSzPts val="1800"/>
              <a:buFont typeface="Gill Sans"/>
              <a:buNone/>
              <a:defRPr b="0" i="0" sz="1800" u="none" cap="none" strike="noStrike">
                <a:solidFill>
                  <a:srgbClr val="000000"/>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sz="160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Subtitle" type="title">
  <p:cSld name="TITLE">
    <p:spTree>
      <p:nvGrpSpPr>
        <p:cNvPr id="21" name="Shape 21"/>
        <p:cNvGrpSpPr/>
        <p:nvPr/>
      </p:nvGrpSpPr>
      <p:grpSpPr>
        <a:xfrm>
          <a:off x="0" y="0"/>
          <a:ext cx="0" cy="0"/>
          <a:chOff x="0" y="0"/>
          <a:chExt cx="0" cy="0"/>
        </a:xfrm>
      </p:grpSpPr>
      <p:sp>
        <p:nvSpPr>
          <p:cNvPr id="22" name="Google Shape;22;p17"/>
          <p:cNvSpPr txBox="1"/>
          <p:nvPr>
            <p:ph type="title"/>
          </p:nvPr>
        </p:nvSpPr>
        <p:spPr>
          <a:xfrm>
            <a:off x="1270000" y="1638300"/>
            <a:ext cx="10464800" cy="3302000"/>
          </a:xfrm>
          <a:prstGeom prst="rect">
            <a:avLst/>
          </a:prstGeom>
          <a:noFill/>
          <a:ln>
            <a:noFill/>
          </a:ln>
        </p:spPr>
        <p:txBody>
          <a:bodyPr anchorCtr="0" anchor="b" bIns="50800" lIns="50800" spcFirstLastPara="1" rIns="50800" wrap="square" tIns="50800">
            <a:noAutofit/>
          </a:bodyPr>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23" name="Google Shape;23;p17"/>
          <p:cNvSpPr txBox="1"/>
          <p:nvPr>
            <p:ph idx="1" type="body"/>
          </p:nvPr>
        </p:nvSpPr>
        <p:spPr>
          <a:xfrm>
            <a:off x="1270000" y="5029200"/>
            <a:ext cx="10464800" cy="1130300"/>
          </a:xfrm>
          <a:prstGeom prst="rect">
            <a:avLst/>
          </a:prstGeom>
          <a:noFill/>
          <a:ln>
            <a:noFill/>
          </a:ln>
        </p:spPr>
        <p:txBody>
          <a:bodyPr anchorCtr="0" anchor="t" bIns="50800" lIns="50800" spcFirstLastPara="1" rIns="50800" wrap="square" tIns="50800">
            <a:noAutofit/>
          </a:bodyPr>
          <a:lstStyle>
            <a:lvl1pPr indent="-228600" lvl="0" marL="457200" algn="ctr">
              <a:lnSpc>
                <a:spcPct val="100000"/>
              </a:lnSpc>
              <a:spcBef>
                <a:spcPts val="0"/>
              </a:spcBef>
              <a:spcAft>
                <a:spcPts val="0"/>
              </a:spcAft>
              <a:buClr>
                <a:srgbClr val="FFFFFF"/>
              </a:buClr>
              <a:buSzPts val="3700"/>
              <a:buFont typeface="Gill Sans"/>
              <a:buNone/>
              <a:defRPr sz="3700"/>
            </a:lvl1pPr>
            <a:lvl2pPr indent="-228600" lvl="1" marL="914400" algn="ctr">
              <a:lnSpc>
                <a:spcPct val="100000"/>
              </a:lnSpc>
              <a:spcBef>
                <a:spcPts val="0"/>
              </a:spcBef>
              <a:spcAft>
                <a:spcPts val="0"/>
              </a:spcAft>
              <a:buClr>
                <a:srgbClr val="FFFFFF"/>
              </a:buClr>
              <a:buSzPts val="3700"/>
              <a:buFont typeface="Gill Sans"/>
              <a:buNone/>
              <a:defRPr sz="3700"/>
            </a:lvl2pPr>
            <a:lvl3pPr indent="-228600" lvl="2" marL="1371600" algn="ctr">
              <a:lnSpc>
                <a:spcPct val="100000"/>
              </a:lnSpc>
              <a:spcBef>
                <a:spcPts val="0"/>
              </a:spcBef>
              <a:spcAft>
                <a:spcPts val="0"/>
              </a:spcAft>
              <a:buClr>
                <a:srgbClr val="FFFFFF"/>
              </a:buClr>
              <a:buSzPts val="3700"/>
              <a:buFont typeface="Gill Sans"/>
              <a:buNone/>
              <a:defRPr sz="3700"/>
            </a:lvl3pPr>
            <a:lvl4pPr indent="-228600" lvl="3" marL="1828800" algn="ctr">
              <a:lnSpc>
                <a:spcPct val="100000"/>
              </a:lnSpc>
              <a:spcBef>
                <a:spcPts val="0"/>
              </a:spcBef>
              <a:spcAft>
                <a:spcPts val="0"/>
              </a:spcAft>
              <a:buClr>
                <a:srgbClr val="FFFFFF"/>
              </a:buClr>
              <a:buSzPts val="3700"/>
              <a:buFont typeface="Gill Sans"/>
              <a:buNone/>
              <a:defRPr sz="3700"/>
            </a:lvl4pPr>
            <a:lvl5pPr indent="-228600" lvl="4" marL="2286000" algn="ctr">
              <a:lnSpc>
                <a:spcPct val="100000"/>
              </a:lnSpc>
              <a:spcBef>
                <a:spcPts val="0"/>
              </a:spcBef>
              <a:spcAft>
                <a:spcPts val="0"/>
              </a:spcAft>
              <a:buClr>
                <a:srgbClr val="FFFFFF"/>
              </a:buClr>
              <a:buSzPts val="3700"/>
              <a:buFont typeface="Gill Sans"/>
              <a:buNone/>
              <a:defRPr sz="3700"/>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24" name="Google Shape;24;p17"/>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Center">
  <p:cSld name="Title - Center">
    <p:spTree>
      <p:nvGrpSpPr>
        <p:cNvPr id="25" name="Shape 25"/>
        <p:cNvGrpSpPr/>
        <p:nvPr/>
      </p:nvGrpSpPr>
      <p:grpSpPr>
        <a:xfrm>
          <a:off x="0" y="0"/>
          <a:ext cx="0" cy="0"/>
          <a:chOff x="0" y="0"/>
          <a:chExt cx="0" cy="0"/>
        </a:xfrm>
      </p:grpSpPr>
      <p:sp>
        <p:nvSpPr>
          <p:cNvPr id="26" name="Google Shape;26;p18"/>
          <p:cNvSpPr txBox="1"/>
          <p:nvPr>
            <p:ph type="title"/>
          </p:nvPr>
        </p:nvSpPr>
        <p:spPr>
          <a:xfrm>
            <a:off x="1270000" y="3225800"/>
            <a:ext cx="10464800" cy="3302000"/>
          </a:xfrm>
          <a:prstGeom prst="rect">
            <a:avLst/>
          </a:prstGeom>
          <a:noFill/>
          <a:ln>
            <a:noFill/>
          </a:ln>
        </p:spPr>
        <p:txBody>
          <a:bodyPr anchorCtr="0" anchor="ctr" bIns="50800" lIns="50800" spcFirstLastPara="1" rIns="50800" wrap="square" tIns="50800">
            <a:noAutofit/>
          </a:bodyPr>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27" name="Google Shape;27;p18"/>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ullets">
  <p:cSld name="Bullets 2">
    <p:spTree>
      <p:nvGrpSpPr>
        <p:cNvPr id="28" name="Shape 28"/>
        <p:cNvGrpSpPr/>
        <p:nvPr/>
      </p:nvGrpSpPr>
      <p:grpSpPr>
        <a:xfrm>
          <a:off x="0" y="0"/>
          <a:ext cx="0" cy="0"/>
          <a:chOff x="0" y="0"/>
          <a:chExt cx="0" cy="0"/>
        </a:xfrm>
      </p:grpSpPr>
      <p:sp>
        <p:nvSpPr>
          <p:cNvPr id="29" name="Google Shape;29;p19"/>
          <p:cNvSpPr txBox="1"/>
          <p:nvPr>
            <p:ph idx="1" type="body"/>
          </p:nvPr>
        </p:nvSpPr>
        <p:spPr>
          <a:xfrm>
            <a:off x="952500" y="1270000"/>
            <a:ext cx="11099800" cy="7213600"/>
          </a:xfrm>
          <a:prstGeom prst="rect">
            <a:avLst/>
          </a:prstGeom>
          <a:noFill/>
          <a:ln>
            <a:noFill/>
          </a:ln>
        </p:spPr>
        <p:txBody>
          <a:bodyPr anchorCtr="0" anchor="ctr" bIns="50800" lIns="50800" spcFirstLastPara="1" rIns="50800" wrap="square" tIns="50800">
            <a:noAutofit/>
          </a:bodyPr>
          <a:lstStyle>
            <a:lvl1pPr indent="-394335" lvl="0" marL="457200" algn="l">
              <a:lnSpc>
                <a:spcPct val="100000"/>
              </a:lnSpc>
              <a:spcBef>
                <a:spcPts val="4200"/>
              </a:spcBef>
              <a:spcAft>
                <a:spcPts val="0"/>
              </a:spcAft>
              <a:buClr>
                <a:srgbClr val="FFFFFF"/>
              </a:buClr>
              <a:buSzPts val="2610"/>
              <a:buChar char="•"/>
              <a:defRPr/>
            </a:lvl1pPr>
            <a:lvl2pPr indent="-394335" lvl="1" marL="914400" algn="l">
              <a:lnSpc>
                <a:spcPct val="100000"/>
              </a:lnSpc>
              <a:spcBef>
                <a:spcPts val="4200"/>
              </a:spcBef>
              <a:spcAft>
                <a:spcPts val="0"/>
              </a:spcAft>
              <a:buClr>
                <a:srgbClr val="FFFFFF"/>
              </a:buClr>
              <a:buSzPts val="2610"/>
              <a:buChar char="•"/>
              <a:defRPr/>
            </a:lvl2pPr>
            <a:lvl3pPr indent="-394335" lvl="2" marL="1371600" algn="l">
              <a:lnSpc>
                <a:spcPct val="100000"/>
              </a:lnSpc>
              <a:spcBef>
                <a:spcPts val="4200"/>
              </a:spcBef>
              <a:spcAft>
                <a:spcPts val="0"/>
              </a:spcAft>
              <a:buClr>
                <a:srgbClr val="FFFFFF"/>
              </a:buClr>
              <a:buSzPts val="2610"/>
              <a:buChar char="•"/>
              <a:defRPr/>
            </a:lvl3pPr>
            <a:lvl4pPr indent="-394335" lvl="3" marL="1828800" algn="l">
              <a:lnSpc>
                <a:spcPct val="100000"/>
              </a:lnSpc>
              <a:spcBef>
                <a:spcPts val="4200"/>
              </a:spcBef>
              <a:spcAft>
                <a:spcPts val="0"/>
              </a:spcAft>
              <a:buClr>
                <a:srgbClr val="FFFFFF"/>
              </a:buClr>
              <a:buSzPts val="2610"/>
              <a:buChar char="•"/>
              <a:defRPr/>
            </a:lvl4pPr>
            <a:lvl5pPr indent="-394335" lvl="4" marL="2286000" algn="l">
              <a:lnSpc>
                <a:spcPct val="100000"/>
              </a:lnSpc>
              <a:spcBef>
                <a:spcPts val="4200"/>
              </a:spcBef>
              <a:spcAft>
                <a:spcPts val="0"/>
              </a:spcAft>
              <a:buClr>
                <a:srgbClr val="FFFFFF"/>
              </a:buClr>
              <a:buSzPts val="2610"/>
              <a:buChar char="•"/>
              <a:defRPr/>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30" name="Google Shape;30;p19"/>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Vertical">
  <p:cSld name="Photo - Vertical">
    <p:spTree>
      <p:nvGrpSpPr>
        <p:cNvPr id="31" name="Shape 31"/>
        <p:cNvGrpSpPr/>
        <p:nvPr/>
      </p:nvGrpSpPr>
      <p:grpSpPr>
        <a:xfrm>
          <a:off x="0" y="0"/>
          <a:ext cx="0" cy="0"/>
          <a:chOff x="0" y="0"/>
          <a:chExt cx="0" cy="0"/>
        </a:xfrm>
      </p:grpSpPr>
      <p:sp>
        <p:nvSpPr>
          <p:cNvPr id="32" name="Google Shape;32;p20"/>
          <p:cNvSpPr/>
          <p:nvPr>
            <p:ph idx="2" type="pic"/>
          </p:nvPr>
        </p:nvSpPr>
        <p:spPr>
          <a:xfrm>
            <a:off x="2451058" y="-138499"/>
            <a:ext cx="13525502" cy="9017002"/>
          </a:xfrm>
          <a:prstGeom prst="rect">
            <a:avLst/>
          </a:prstGeom>
          <a:noFill/>
          <a:ln>
            <a:noFill/>
          </a:ln>
        </p:spPr>
      </p:sp>
      <p:sp>
        <p:nvSpPr>
          <p:cNvPr id="33" name="Google Shape;33;p20"/>
          <p:cNvSpPr txBox="1"/>
          <p:nvPr>
            <p:ph type="title"/>
          </p:nvPr>
        </p:nvSpPr>
        <p:spPr>
          <a:xfrm>
            <a:off x="952500" y="635000"/>
            <a:ext cx="5334000" cy="3987800"/>
          </a:xfrm>
          <a:prstGeom prst="rect">
            <a:avLst/>
          </a:prstGeom>
          <a:noFill/>
          <a:ln>
            <a:noFill/>
          </a:ln>
        </p:spPr>
        <p:txBody>
          <a:bodyPr anchorCtr="0" anchor="b" bIns="50800" lIns="50800" spcFirstLastPara="1" rIns="50800" wrap="square" tIns="50800">
            <a:noAutofit/>
          </a:bodyPr>
          <a:lstStyle>
            <a:lvl1pPr lvl="0" algn="ctr">
              <a:lnSpc>
                <a:spcPct val="100000"/>
              </a:lnSpc>
              <a:spcBef>
                <a:spcPts val="0"/>
              </a:spcBef>
              <a:spcAft>
                <a:spcPts val="0"/>
              </a:spcAft>
              <a:buClr>
                <a:srgbClr val="FFFFFF"/>
              </a:buClr>
              <a:buSzPts val="6000"/>
              <a:buFont typeface="Gill Sans"/>
              <a:buNone/>
              <a:defRPr sz="6000"/>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34" name="Google Shape;34;p20"/>
          <p:cNvSpPr txBox="1"/>
          <p:nvPr>
            <p:ph idx="1" type="body"/>
          </p:nvPr>
        </p:nvSpPr>
        <p:spPr>
          <a:xfrm>
            <a:off x="952500" y="4724400"/>
            <a:ext cx="5334000" cy="4114800"/>
          </a:xfrm>
          <a:prstGeom prst="rect">
            <a:avLst/>
          </a:prstGeom>
          <a:noFill/>
          <a:ln>
            <a:noFill/>
          </a:ln>
        </p:spPr>
        <p:txBody>
          <a:bodyPr anchorCtr="0" anchor="t" bIns="50800" lIns="50800" spcFirstLastPara="1" rIns="50800" wrap="square" tIns="50800">
            <a:noAutofit/>
          </a:bodyPr>
          <a:lstStyle>
            <a:lvl1pPr indent="-228600" lvl="0" marL="457200" algn="ctr">
              <a:lnSpc>
                <a:spcPct val="100000"/>
              </a:lnSpc>
              <a:spcBef>
                <a:spcPts val="0"/>
              </a:spcBef>
              <a:spcAft>
                <a:spcPts val="0"/>
              </a:spcAft>
              <a:buClr>
                <a:srgbClr val="FFFFFF"/>
              </a:buClr>
              <a:buSzPts val="3700"/>
              <a:buFont typeface="Gill Sans"/>
              <a:buNone/>
              <a:defRPr sz="3700"/>
            </a:lvl1pPr>
            <a:lvl2pPr indent="-228600" lvl="1" marL="914400" algn="ctr">
              <a:lnSpc>
                <a:spcPct val="100000"/>
              </a:lnSpc>
              <a:spcBef>
                <a:spcPts val="0"/>
              </a:spcBef>
              <a:spcAft>
                <a:spcPts val="0"/>
              </a:spcAft>
              <a:buClr>
                <a:srgbClr val="FFFFFF"/>
              </a:buClr>
              <a:buSzPts val="3700"/>
              <a:buFont typeface="Gill Sans"/>
              <a:buNone/>
              <a:defRPr sz="3700"/>
            </a:lvl2pPr>
            <a:lvl3pPr indent="-228600" lvl="2" marL="1371600" algn="ctr">
              <a:lnSpc>
                <a:spcPct val="100000"/>
              </a:lnSpc>
              <a:spcBef>
                <a:spcPts val="0"/>
              </a:spcBef>
              <a:spcAft>
                <a:spcPts val="0"/>
              </a:spcAft>
              <a:buClr>
                <a:srgbClr val="FFFFFF"/>
              </a:buClr>
              <a:buSzPts val="3700"/>
              <a:buFont typeface="Gill Sans"/>
              <a:buNone/>
              <a:defRPr sz="3700"/>
            </a:lvl3pPr>
            <a:lvl4pPr indent="-228600" lvl="3" marL="1828800" algn="ctr">
              <a:lnSpc>
                <a:spcPct val="100000"/>
              </a:lnSpc>
              <a:spcBef>
                <a:spcPts val="0"/>
              </a:spcBef>
              <a:spcAft>
                <a:spcPts val="0"/>
              </a:spcAft>
              <a:buClr>
                <a:srgbClr val="FFFFFF"/>
              </a:buClr>
              <a:buSzPts val="3700"/>
              <a:buFont typeface="Gill Sans"/>
              <a:buNone/>
              <a:defRPr sz="3700"/>
            </a:lvl4pPr>
            <a:lvl5pPr indent="-228600" lvl="4" marL="2286000" algn="ctr">
              <a:lnSpc>
                <a:spcPct val="100000"/>
              </a:lnSpc>
              <a:spcBef>
                <a:spcPts val="0"/>
              </a:spcBef>
              <a:spcAft>
                <a:spcPts val="0"/>
              </a:spcAft>
              <a:buClr>
                <a:srgbClr val="FFFFFF"/>
              </a:buClr>
              <a:buSzPts val="3700"/>
              <a:buFont typeface="Gill Sans"/>
              <a:buNone/>
              <a:defRPr sz="3700"/>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35" name="Google Shape;35;p20"/>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op">
  <p:cSld name="Title - Top">
    <p:spTree>
      <p:nvGrpSpPr>
        <p:cNvPr id="36" name="Shape 36"/>
        <p:cNvGrpSpPr/>
        <p:nvPr/>
      </p:nvGrpSpPr>
      <p:grpSpPr>
        <a:xfrm>
          <a:off x="0" y="0"/>
          <a:ext cx="0" cy="0"/>
          <a:chOff x="0" y="0"/>
          <a:chExt cx="0" cy="0"/>
        </a:xfrm>
      </p:grpSpPr>
      <p:sp>
        <p:nvSpPr>
          <p:cNvPr id="37" name="Google Shape;37;p21"/>
          <p:cNvSpPr txBox="1"/>
          <p:nvPr>
            <p:ph type="title"/>
          </p:nvPr>
        </p:nvSpPr>
        <p:spPr>
          <a:xfrm>
            <a:off x="952500" y="254000"/>
            <a:ext cx="11099800" cy="2159000"/>
          </a:xfrm>
          <a:prstGeom prst="rect">
            <a:avLst/>
          </a:prstGeom>
          <a:noFill/>
          <a:ln>
            <a:noFill/>
          </a:ln>
        </p:spPr>
        <p:txBody>
          <a:bodyPr anchorCtr="0" anchor="ctr" bIns="50800" lIns="50800" spcFirstLastPara="1" rIns="50800" wrap="square" tIns="50800">
            <a:noAutofit/>
          </a:bodyPr>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38" name="Google Shape;38;p21"/>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Bullets">
  <p:cSld name="Title &amp; Bullets">
    <p:spTree>
      <p:nvGrpSpPr>
        <p:cNvPr id="39" name="Shape 39"/>
        <p:cNvGrpSpPr/>
        <p:nvPr/>
      </p:nvGrpSpPr>
      <p:grpSpPr>
        <a:xfrm>
          <a:off x="0" y="0"/>
          <a:ext cx="0" cy="0"/>
          <a:chOff x="0" y="0"/>
          <a:chExt cx="0" cy="0"/>
        </a:xfrm>
      </p:grpSpPr>
      <p:sp>
        <p:nvSpPr>
          <p:cNvPr id="40" name="Google Shape;40;p22"/>
          <p:cNvSpPr txBox="1"/>
          <p:nvPr>
            <p:ph type="title"/>
          </p:nvPr>
        </p:nvSpPr>
        <p:spPr>
          <a:xfrm>
            <a:off x="952500" y="254000"/>
            <a:ext cx="11099800" cy="2159000"/>
          </a:xfrm>
          <a:prstGeom prst="rect">
            <a:avLst/>
          </a:prstGeom>
          <a:noFill/>
          <a:ln>
            <a:noFill/>
          </a:ln>
        </p:spPr>
        <p:txBody>
          <a:bodyPr anchorCtr="0" anchor="ctr" bIns="50800" lIns="50800" spcFirstLastPara="1" rIns="50800" wrap="square" tIns="50800">
            <a:noAutofit/>
          </a:bodyPr>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41" name="Google Shape;41;p22"/>
          <p:cNvSpPr txBox="1"/>
          <p:nvPr>
            <p:ph idx="1" type="body"/>
          </p:nvPr>
        </p:nvSpPr>
        <p:spPr>
          <a:xfrm>
            <a:off x="952500" y="2590800"/>
            <a:ext cx="11099800" cy="6286500"/>
          </a:xfrm>
          <a:prstGeom prst="rect">
            <a:avLst/>
          </a:prstGeom>
          <a:noFill/>
          <a:ln>
            <a:noFill/>
          </a:ln>
        </p:spPr>
        <p:txBody>
          <a:bodyPr anchorCtr="0" anchor="ctr" bIns="50800" lIns="50800" spcFirstLastPara="1" rIns="50800" wrap="square" tIns="50800">
            <a:noAutofit/>
          </a:bodyPr>
          <a:lstStyle>
            <a:lvl1pPr indent="-394335" lvl="0" marL="457200" algn="l">
              <a:lnSpc>
                <a:spcPct val="100000"/>
              </a:lnSpc>
              <a:spcBef>
                <a:spcPts val="4200"/>
              </a:spcBef>
              <a:spcAft>
                <a:spcPts val="0"/>
              </a:spcAft>
              <a:buClr>
                <a:srgbClr val="FFFFFF"/>
              </a:buClr>
              <a:buSzPts val="2610"/>
              <a:buChar char="•"/>
              <a:defRPr/>
            </a:lvl1pPr>
            <a:lvl2pPr indent="-394335" lvl="1" marL="914400" algn="l">
              <a:lnSpc>
                <a:spcPct val="100000"/>
              </a:lnSpc>
              <a:spcBef>
                <a:spcPts val="4200"/>
              </a:spcBef>
              <a:spcAft>
                <a:spcPts val="0"/>
              </a:spcAft>
              <a:buClr>
                <a:srgbClr val="FFFFFF"/>
              </a:buClr>
              <a:buSzPts val="2610"/>
              <a:buChar char="•"/>
              <a:defRPr/>
            </a:lvl2pPr>
            <a:lvl3pPr indent="-394335" lvl="2" marL="1371600" algn="l">
              <a:lnSpc>
                <a:spcPct val="100000"/>
              </a:lnSpc>
              <a:spcBef>
                <a:spcPts val="4200"/>
              </a:spcBef>
              <a:spcAft>
                <a:spcPts val="0"/>
              </a:spcAft>
              <a:buClr>
                <a:srgbClr val="FFFFFF"/>
              </a:buClr>
              <a:buSzPts val="2610"/>
              <a:buChar char="•"/>
              <a:defRPr/>
            </a:lvl3pPr>
            <a:lvl4pPr indent="-394335" lvl="3" marL="1828800" algn="l">
              <a:lnSpc>
                <a:spcPct val="100000"/>
              </a:lnSpc>
              <a:spcBef>
                <a:spcPts val="4200"/>
              </a:spcBef>
              <a:spcAft>
                <a:spcPts val="0"/>
              </a:spcAft>
              <a:buClr>
                <a:srgbClr val="FFFFFF"/>
              </a:buClr>
              <a:buSzPts val="2610"/>
              <a:buChar char="•"/>
              <a:defRPr/>
            </a:lvl4pPr>
            <a:lvl5pPr indent="-394335" lvl="4" marL="2286000" algn="l">
              <a:lnSpc>
                <a:spcPct val="100000"/>
              </a:lnSpc>
              <a:spcBef>
                <a:spcPts val="4200"/>
              </a:spcBef>
              <a:spcAft>
                <a:spcPts val="0"/>
              </a:spcAft>
              <a:buClr>
                <a:srgbClr val="FFFFFF"/>
              </a:buClr>
              <a:buSzPts val="2610"/>
              <a:buChar char="•"/>
              <a:defRPr/>
            </a:lvl5pPr>
            <a:lvl6pPr indent="-394335" lvl="5" marL="2743200" algn="l">
              <a:lnSpc>
                <a:spcPct val="100000"/>
              </a:lnSpc>
              <a:spcBef>
                <a:spcPts val="4200"/>
              </a:spcBef>
              <a:spcAft>
                <a:spcPts val="0"/>
              </a:spcAft>
              <a:buSzPts val="2610"/>
              <a:buChar char="•"/>
              <a:defRPr/>
            </a:lvl6pPr>
            <a:lvl7pPr indent="-394335" lvl="6" marL="3200400" algn="l">
              <a:lnSpc>
                <a:spcPct val="100000"/>
              </a:lnSpc>
              <a:spcBef>
                <a:spcPts val="4200"/>
              </a:spcBef>
              <a:spcAft>
                <a:spcPts val="0"/>
              </a:spcAft>
              <a:buSzPts val="2610"/>
              <a:buChar char="•"/>
              <a:defRPr/>
            </a:lvl7pPr>
            <a:lvl8pPr indent="-394334" lvl="7" marL="3657600" algn="l">
              <a:lnSpc>
                <a:spcPct val="100000"/>
              </a:lnSpc>
              <a:spcBef>
                <a:spcPts val="4200"/>
              </a:spcBef>
              <a:spcAft>
                <a:spcPts val="0"/>
              </a:spcAft>
              <a:buSzPts val="2610"/>
              <a:buChar char="•"/>
              <a:defRPr/>
            </a:lvl8pPr>
            <a:lvl9pPr indent="-394334" lvl="8" marL="4114800" algn="l">
              <a:lnSpc>
                <a:spcPct val="100000"/>
              </a:lnSpc>
              <a:spcBef>
                <a:spcPts val="4200"/>
              </a:spcBef>
              <a:spcAft>
                <a:spcPts val="0"/>
              </a:spcAft>
              <a:buSzPts val="2610"/>
              <a:buChar char="•"/>
              <a:defRPr/>
            </a:lvl9pPr>
          </a:lstStyle>
          <a:p/>
        </p:txBody>
      </p:sp>
      <p:sp>
        <p:nvSpPr>
          <p:cNvPr id="42" name="Google Shape;42;p22"/>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2.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952500" y="254000"/>
            <a:ext cx="11099800" cy="2159000"/>
          </a:xfrm>
          <a:prstGeom prst="rect">
            <a:avLst/>
          </a:prstGeom>
          <a:noFill/>
          <a:ln>
            <a:noFill/>
          </a:ln>
        </p:spPr>
        <p:txBody>
          <a:bodyPr anchorCtr="0" anchor="ctr" bIns="50800" lIns="50800" spcFirstLastPara="1" rIns="50800" wrap="square" tIns="50800">
            <a:noAutofit/>
          </a:bodyPr>
          <a:lstStyle>
            <a:lvl1pPr lvl="0"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1pPr>
            <a:lvl2pPr lvl="1"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2pPr>
            <a:lvl3pPr lvl="2"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3pPr>
            <a:lvl4pPr lvl="3"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4pPr>
            <a:lvl5pPr lvl="4"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5pPr>
            <a:lvl6pPr lvl="5"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6pPr>
            <a:lvl7pPr lvl="6"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7pPr>
            <a:lvl8pPr lvl="7"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8pPr>
            <a:lvl9pPr lvl="8" marR="0" rtl="0" algn="ctr">
              <a:lnSpc>
                <a:spcPct val="100000"/>
              </a:lnSpc>
              <a:spcBef>
                <a:spcPts val="0"/>
              </a:spcBef>
              <a:spcAft>
                <a:spcPts val="0"/>
              </a:spcAft>
              <a:buClr>
                <a:srgbClr val="FFFFFF"/>
              </a:buClr>
              <a:buSzPts val="8000"/>
              <a:buFont typeface="Gill Sans"/>
              <a:buNone/>
              <a:defRPr b="0" i="0" sz="8000" u="none" cap="none" strike="noStrike">
                <a:solidFill>
                  <a:srgbClr val="FFFFFF"/>
                </a:solidFill>
                <a:latin typeface="Gill Sans"/>
                <a:ea typeface="Gill Sans"/>
                <a:cs typeface="Gill Sans"/>
                <a:sym typeface="Gill Sans"/>
              </a:defRPr>
            </a:lvl9pPr>
          </a:lstStyle>
          <a:p/>
        </p:txBody>
      </p:sp>
      <p:sp>
        <p:nvSpPr>
          <p:cNvPr id="7" name="Google Shape;7;p13"/>
          <p:cNvSpPr txBox="1"/>
          <p:nvPr>
            <p:ph idx="1" type="body"/>
          </p:nvPr>
        </p:nvSpPr>
        <p:spPr>
          <a:xfrm>
            <a:off x="952500" y="2590800"/>
            <a:ext cx="11099800" cy="6286500"/>
          </a:xfrm>
          <a:prstGeom prst="rect">
            <a:avLst/>
          </a:prstGeom>
          <a:noFill/>
          <a:ln>
            <a:noFill/>
          </a:ln>
        </p:spPr>
        <p:txBody>
          <a:bodyPr anchorCtr="0" anchor="ctr" bIns="50800" lIns="50800" spcFirstLastPara="1" rIns="50800" wrap="square" tIns="50800">
            <a:noAutofit/>
          </a:bodyPr>
          <a:lstStyle>
            <a:lvl1pPr indent="-523240" lvl="0" marL="4572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1pPr>
            <a:lvl2pPr indent="-523240" lvl="1" marL="9144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2pPr>
            <a:lvl3pPr indent="-523239" lvl="2" marL="13716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3pPr>
            <a:lvl4pPr indent="-523239" lvl="3" marL="18288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4pPr>
            <a:lvl5pPr indent="-523239" lvl="4" marL="22860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5pPr>
            <a:lvl6pPr indent="-523239" lvl="5" marL="27432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6pPr>
            <a:lvl7pPr indent="-523239" lvl="6" marL="32004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7pPr>
            <a:lvl8pPr indent="-523239" lvl="7" marL="36576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8pPr>
            <a:lvl9pPr indent="-523240" lvl="8" marL="4114800" marR="0" rtl="0" algn="l">
              <a:lnSpc>
                <a:spcPct val="100000"/>
              </a:lnSpc>
              <a:spcBef>
                <a:spcPts val="4200"/>
              </a:spcBef>
              <a:spcAft>
                <a:spcPts val="0"/>
              </a:spcAft>
              <a:buClr>
                <a:srgbClr val="FFFFFF"/>
              </a:buClr>
              <a:buSzPts val="4640"/>
              <a:buFont typeface="Gill Sans"/>
              <a:buChar char="•"/>
              <a:defRPr b="0" i="0" sz="3200" u="none" cap="none" strike="noStrike">
                <a:solidFill>
                  <a:srgbClr val="FFFFFF"/>
                </a:solidFill>
                <a:latin typeface="Gill Sans"/>
                <a:ea typeface="Gill Sans"/>
                <a:cs typeface="Gill Sans"/>
                <a:sym typeface="Gill Sans"/>
              </a:defRPr>
            </a:lvl9pPr>
          </a:lstStyle>
          <a:p/>
        </p:txBody>
      </p:sp>
      <p:sp>
        <p:nvSpPr>
          <p:cNvPr id="8" name="Google Shape;8;p13"/>
          <p:cNvSpPr txBox="1"/>
          <p:nvPr>
            <p:ph idx="12" type="sldNum"/>
          </p:nvPr>
        </p:nvSpPr>
        <p:spPr>
          <a:xfrm>
            <a:off x="6340263" y="9296400"/>
            <a:ext cx="317501" cy="330200"/>
          </a:xfrm>
          <a:prstGeom prst="rect">
            <a:avLst/>
          </a:prstGeom>
          <a:noFill/>
          <a:ln>
            <a:noFill/>
          </a:ln>
        </p:spPr>
        <p:txBody>
          <a:bodyPr anchorCtr="0" anchor="t" bIns="50800" lIns="50800" spcFirstLastPara="1" rIns="50800" wrap="square" tIns="50800">
            <a:noAutofit/>
          </a:bodyPr>
          <a:lstStyle>
            <a:lvl1pPr indent="0" lvl="0"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1pPr>
            <a:lvl2pPr indent="0" lvl="1"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2pPr>
            <a:lvl3pPr indent="0" lvl="2"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3pPr>
            <a:lvl4pPr indent="0" lvl="3"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4pPr>
            <a:lvl5pPr indent="0" lvl="4"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5pPr>
            <a:lvl6pPr indent="0" lvl="5"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6pPr>
            <a:lvl7pPr indent="0" lvl="6"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7pPr>
            <a:lvl8pPr indent="0" lvl="7"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8pPr>
            <a:lvl9pPr indent="0" lvl="8" marL="0" marR="0" rtl="0" algn="ctr">
              <a:lnSpc>
                <a:spcPct val="100000"/>
              </a:lnSpc>
              <a:spcBef>
                <a:spcPts val="0"/>
              </a:spcBef>
              <a:spcAft>
                <a:spcPts val="0"/>
              </a:spcAft>
              <a:buClr>
                <a:srgbClr val="FFFFFF"/>
              </a:buClr>
              <a:buSzPts val="1600"/>
              <a:buFont typeface="Gill Sans"/>
              <a:buNone/>
              <a:defRPr b="0" i="0" sz="16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descr="Chicago skyline" id="66" name="Google Shape;66;p1"/>
          <p:cNvPicPr preferRelativeResize="0"/>
          <p:nvPr/>
        </p:nvPicPr>
        <p:blipFill rotWithShape="1">
          <a:blip r:embed="rId3">
            <a:alphaModFix/>
          </a:blip>
          <a:srcRect b="2" l="0" r="2" t="25606"/>
          <a:stretch/>
        </p:blipFill>
        <p:spPr>
          <a:xfrm>
            <a:off x="317499" y="469900"/>
            <a:ext cx="12369802" cy="6142538"/>
          </a:xfrm>
          <a:prstGeom prst="rect">
            <a:avLst/>
          </a:prstGeom>
          <a:noFill/>
          <a:ln>
            <a:noFill/>
          </a:ln>
        </p:spPr>
      </p:pic>
      <p:sp>
        <p:nvSpPr>
          <p:cNvPr id="67" name="Google Shape;67;p1"/>
          <p:cNvSpPr txBox="1"/>
          <p:nvPr>
            <p:ph type="title"/>
          </p:nvPr>
        </p:nvSpPr>
        <p:spPr>
          <a:xfrm>
            <a:off x="1270000" y="6718300"/>
            <a:ext cx="10464800" cy="1422400"/>
          </a:xfrm>
          <a:prstGeom prst="rect">
            <a:avLst/>
          </a:prstGeom>
          <a:solidFill>
            <a:schemeClr val="dk1"/>
          </a:solidFill>
          <a:ln cap="flat" cmpd="sng" w="25400">
            <a:solidFill>
              <a:schemeClr val="dk1"/>
            </a:solidFill>
            <a:prstDash val="solid"/>
            <a:round/>
            <a:headEnd len="sm" w="sm" type="none"/>
            <a:tailEnd len="sm" w="sm" type="none"/>
          </a:ln>
        </p:spPr>
        <p:txBody>
          <a:bodyPr anchorCtr="0" anchor="ctr" bIns="50800" lIns="50800" spcFirstLastPara="1" rIns="50800" wrap="square" tIns="50800">
            <a:normAutofit fontScale="90000"/>
          </a:bodyPr>
          <a:lstStyle/>
          <a:p>
            <a:pPr indent="0" lvl="0" marL="0" rtl="0" algn="ctr">
              <a:lnSpc>
                <a:spcPct val="100000"/>
              </a:lnSpc>
              <a:spcBef>
                <a:spcPts val="0"/>
              </a:spcBef>
              <a:spcAft>
                <a:spcPts val="0"/>
              </a:spcAft>
              <a:buClr>
                <a:srgbClr val="FFFFFF"/>
              </a:buClr>
              <a:buSzPts val="1800"/>
              <a:buNone/>
            </a:pPr>
            <a:r>
              <a:rPr b="1" lang="en-US">
                <a:solidFill>
                  <a:schemeClr val="lt1"/>
                </a:solidFill>
                <a:latin typeface="Arial"/>
                <a:ea typeface="Arial"/>
                <a:cs typeface="Arial"/>
                <a:sym typeface="Arial"/>
              </a:rPr>
              <a:t>Two Views of Society</a:t>
            </a:r>
            <a:endParaRPr/>
          </a:p>
        </p:txBody>
      </p:sp>
      <p:sp>
        <p:nvSpPr>
          <p:cNvPr id="68" name="Google Shape;68;p1"/>
          <p:cNvSpPr txBox="1"/>
          <p:nvPr>
            <p:ph idx="1" type="body"/>
          </p:nvPr>
        </p:nvSpPr>
        <p:spPr>
          <a:xfrm>
            <a:off x="1270000" y="8153400"/>
            <a:ext cx="10464800" cy="1130300"/>
          </a:xfrm>
          <a:prstGeom prst="rect">
            <a:avLst/>
          </a:prstGeom>
          <a:noFill/>
          <a:ln>
            <a:noFill/>
          </a:ln>
        </p:spPr>
        <p:txBody>
          <a:bodyPr anchorCtr="0" anchor="t" bIns="50800" lIns="50800" spcFirstLastPara="1" rIns="50800" wrap="square" tIns="50800">
            <a:noAutofit/>
          </a:bodyPr>
          <a:lstStyle/>
          <a:p>
            <a:pPr indent="-228600" lvl="0" marL="457200" rtl="0" algn="ctr">
              <a:lnSpc>
                <a:spcPct val="100000"/>
              </a:lnSpc>
              <a:spcBef>
                <a:spcPts val="0"/>
              </a:spcBef>
              <a:spcAft>
                <a:spcPts val="0"/>
              </a:spcAft>
              <a:buClr>
                <a:srgbClr val="FFFFFF"/>
              </a:buClr>
              <a:buSzPts val="3700"/>
              <a:buFont typeface="Gill Sans"/>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0"/>
          <p:cNvSpPr txBox="1"/>
          <p:nvPr>
            <p:ph type="title"/>
          </p:nvPr>
        </p:nvSpPr>
        <p:spPr>
          <a:xfrm>
            <a:off x="1270000" y="1345721"/>
            <a:ext cx="10464800" cy="6280029"/>
          </a:xfrm>
          <a:prstGeom prst="rect">
            <a:avLst/>
          </a:prstGeom>
          <a:noFill/>
          <a:ln>
            <a:noFill/>
          </a:ln>
        </p:spPr>
        <p:txBody>
          <a:bodyPr anchorCtr="0" anchor="ctr" bIns="50800" lIns="50800" spcFirstLastPara="1" rIns="50800" wrap="square" tIns="50800">
            <a:noAutofit/>
          </a:bodyPr>
          <a:lstStyle/>
          <a:p>
            <a:pPr indent="-571500" lvl="0" marL="889000" rtl="0" algn="l">
              <a:lnSpc>
                <a:spcPct val="90000"/>
              </a:lnSpc>
              <a:spcBef>
                <a:spcPts val="0"/>
              </a:spcBef>
              <a:spcAft>
                <a:spcPts val="0"/>
              </a:spcAft>
              <a:buSzPts val="7182"/>
              <a:buFont typeface="Gill Sans"/>
              <a:buChar char="•"/>
            </a:pPr>
            <a:r>
              <a:rPr lang="en-US" sz="4000"/>
              <a:t>My grading system would be the JUST method (according to Nozick), right?  Assuming I’m perfectly competent and impartial…</a:t>
            </a:r>
            <a:endParaRPr/>
          </a:p>
          <a:p>
            <a:pPr indent="-571500" lvl="0" marL="889000" rtl="0" algn="l">
              <a:lnSpc>
                <a:spcPct val="90000"/>
              </a:lnSpc>
              <a:spcBef>
                <a:spcPts val="4800"/>
              </a:spcBef>
              <a:spcAft>
                <a:spcPts val="0"/>
              </a:spcAft>
              <a:buSzPts val="7182"/>
              <a:buFont typeface="Gill Sans"/>
              <a:buChar char="•"/>
            </a:pPr>
            <a:r>
              <a:rPr lang="en-US" sz="4000"/>
              <a:t>You are ENTITLED to the grades you earned.</a:t>
            </a:r>
            <a:endParaRPr/>
          </a:p>
          <a:p>
            <a:pPr indent="-571500" lvl="0" marL="889000" rtl="0" algn="l">
              <a:lnSpc>
                <a:spcPct val="90000"/>
              </a:lnSpc>
              <a:spcBef>
                <a:spcPts val="4800"/>
              </a:spcBef>
              <a:spcAft>
                <a:spcPts val="0"/>
              </a:spcAft>
              <a:buSzPts val="7182"/>
              <a:buFont typeface="Gill Sans"/>
              <a:buChar char="•"/>
            </a:pPr>
            <a:r>
              <a:rPr lang="en-US" sz="4000"/>
              <a:t>It is unjust to deny an A to someone who earned it.</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xEl>
                                              <p:pRg end="0" st="0"/>
                                            </p:txEl>
                                          </p:spTgt>
                                        </p:tgtEl>
                                        <p:attrNameLst>
                                          <p:attrName>style.visibility</p:attrName>
                                        </p:attrNameLst>
                                      </p:cBhvr>
                                      <p:to>
                                        <p:strVal val="visible"/>
                                      </p:to>
                                    </p:set>
                                    <p:animEffect filter="fade" transition="in">
                                      <p:cBhvr>
                                        <p:cTn dur="1000"/>
                                        <p:tgtEl>
                                          <p:spTgt spid="12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xEl>
                                              <p:pRg end="1" st="1"/>
                                            </p:txEl>
                                          </p:spTgt>
                                        </p:tgtEl>
                                        <p:attrNameLst>
                                          <p:attrName>style.visibility</p:attrName>
                                        </p:attrNameLst>
                                      </p:cBhvr>
                                      <p:to>
                                        <p:strVal val="visible"/>
                                      </p:to>
                                    </p:set>
                                    <p:animEffect filter="fade" transition="in">
                                      <p:cBhvr>
                                        <p:cTn dur="1000"/>
                                        <p:tgtEl>
                                          <p:spTgt spid="12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xEl>
                                              <p:pRg end="2" st="2"/>
                                            </p:txEl>
                                          </p:spTgt>
                                        </p:tgtEl>
                                        <p:attrNameLst>
                                          <p:attrName>style.visibility</p:attrName>
                                        </p:attrNameLst>
                                      </p:cBhvr>
                                      <p:to>
                                        <p:strVal val="visible"/>
                                      </p:to>
                                    </p:set>
                                    <p:animEffect filter="fade" transition="in">
                                      <p:cBhvr>
                                        <p:cTn dur="1000"/>
                                        <p:tgtEl>
                                          <p:spTgt spid="121">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1"/>
          <p:cNvSpPr txBox="1"/>
          <p:nvPr>
            <p:ph type="title"/>
          </p:nvPr>
        </p:nvSpPr>
        <p:spPr>
          <a:xfrm>
            <a:off x="1270000" y="569343"/>
            <a:ext cx="10464800" cy="8108831"/>
          </a:xfrm>
          <a:prstGeom prst="rect">
            <a:avLst/>
          </a:prstGeom>
          <a:noFill/>
          <a:ln>
            <a:noFill/>
          </a:ln>
        </p:spPr>
        <p:txBody>
          <a:bodyPr anchorCtr="0" anchor="ctr" bIns="50800" lIns="50800" spcFirstLastPara="1" rIns="50800" wrap="square" tIns="50800">
            <a:normAutofit/>
          </a:bodyPr>
          <a:lstStyle/>
          <a:p>
            <a:pPr indent="-571500" lvl="0" marL="889000" rtl="0" algn="l">
              <a:lnSpc>
                <a:spcPct val="90000"/>
              </a:lnSpc>
              <a:spcBef>
                <a:spcPts val="0"/>
              </a:spcBef>
              <a:spcAft>
                <a:spcPts val="0"/>
              </a:spcAft>
              <a:buSzPts val="7182"/>
              <a:buFont typeface="Gill Sans"/>
              <a:buChar char="•"/>
            </a:pPr>
            <a:r>
              <a:rPr lang="en-US" sz="3600"/>
              <a:t>So the Veil of Ignorance causes us to choose the system that minimizes our risk, not choose the just system (Nozick’s definition.)</a:t>
            </a:r>
            <a:endParaRPr/>
          </a:p>
          <a:p>
            <a:pPr indent="-571500" lvl="0" marL="889000" rtl="0" algn="l">
              <a:lnSpc>
                <a:spcPct val="90000"/>
              </a:lnSpc>
              <a:spcBef>
                <a:spcPts val="4800"/>
              </a:spcBef>
              <a:spcAft>
                <a:spcPts val="0"/>
              </a:spcAft>
              <a:buSzPts val="7182"/>
              <a:buFont typeface="Gill Sans"/>
              <a:buChar char="•"/>
            </a:pPr>
            <a:r>
              <a:rPr lang="en-US" sz="3600"/>
              <a:t>Is this a flaw in the Veil of Ignorance model? </a:t>
            </a:r>
            <a:endParaRPr/>
          </a:p>
          <a:p>
            <a:pPr indent="-571500" lvl="0" marL="889000" rtl="0" algn="l">
              <a:lnSpc>
                <a:spcPct val="90000"/>
              </a:lnSpc>
              <a:spcBef>
                <a:spcPts val="4800"/>
              </a:spcBef>
              <a:spcAft>
                <a:spcPts val="0"/>
              </a:spcAft>
              <a:buSzPts val="7182"/>
              <a:buFont typeface="Gill Sans"/>
              <a:buChar char="•"/>
            </a:pPr>
            <a:r>
              <a:rPr lang="en-US" sz="3600"/>
              <a:t>Maybe the Veil is only meant for Society as a whole, not smaller groupings like a classroom</a:t>
            </a:r>
            <a:endParaRPr/>
          </a:p>
          <a:p>
            <a:pPr indent="-571500" lvl="0" marL="889000" rtl="0" algn="l">
              <a:lnSpc>
                <a:spcPct val="90000"/>
              </a:lnSpc>
              <a:spcBef>
                <a:spcPts val="4800"/>
              </a:spcBef>
              <a:spcAft>
                <a:spcPts val="0"/>
              </a:spcAft>
              <a:buSzPts val="7182"/>
              <a:buFont typeface="Gill Sans"/>
              <a:buChar char="•"/>
            </a:pPr>
            <a:r>
              <a:rPr lang="en-US" sz="3600"/>
              <a:t>It is in society’s best interest for students to earn their ‘A’s?</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xEl>
                                              <p:pRg end="0" st="0"/>
                                            </p:txEl>
                                          </p:spTgt>
                                        </p:tgtEl>
                                        <p:attrNameLst>
                                          <p:attrName>style.visibility</p:attrName>
                                        </p:attrNameLst>
                                      </p:cBhvr>
                                      <p:to>
                                        <p:strVal val="visible"/>
                                      </p:to>
                                    </p:set>
                                    <p:animEffect filter="fade" transition="in">
                                      <p:cBhvr>
                                        <p:cTn dur="1000"/>
                                        <p:tgtEl>
                                          <p:spTgt spid="12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xEl>
                                              <p:pRg end="1" st="1"/>
                                            </p:txEl>
                                          </p:spTgt>
                                        </p:tgtEl>
                                        <p:attrNameLst>
                                          <p:attrName>style.visibility</p:attrName>
                                        </p:attrNameLst>
                                      </p:cBhvr>
                                      <p:to>
                                        <p:strVal val="visible"/>
                                      </p:to>
                                    </p:set>
                                    <p:animEffect filter="fade" transition="in">
                                      <p:cBhvr>
                                        <p:cTn dur="1000"/>
                                        <p:tgtEl>
                                          <p:spTgt spid="12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xEl>
                                              <p:pRg end="2" st="2"/>
                                            </p:txEl>
                                          </p:spTgt>
                                        </p:tgtEl>
                                        <p:attrNameLst>
                                          <p:attrName>style.visibility</p:attrName>
                                        </p:attrNameLst>
                                      </p:cBhvr>
                                      <p:to>
                                        <p:strVal val="visible"/>
                                      </p:to>
                                    </p:set>
                                    <p:animEffect filter="fade" transition="in">
                                      <p:cBhvr>
                                        <p:cTn dur="1000"/>
                                        <p:tgtEl>
                                          <p:spTgt spid="12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xEl>
                                              <p:pRg end="3" st="3"/>
                                            </p:txEl>
                                          </p:spTgt>
                                        </p:tgtEl>
                                        <p:attrNameLst>
                                          <p:attrName>style.visibility</p:attrName>
                                        </p:attrNameLst>
                                      </p:cBhvr>
                                      <p:to>
                                        <p:strVal val="visible"/>
                                      </p:to>
                                    </p:set>
                                    <p:animEffect filter="fade" transition="in">
                                      <p:cBhvr>
                                        <p:cTn dur="1000"/>
                                        <p:tgtEl>
                                          <p:spTgt spid="126">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2"/>
          <p:cNvSpPr txBox="1"/>
          <p:nvPr>
            <p:ph type="title"/>
          </p:nvPr>
        </p:nvSpPr>
        <p:spPr>
          <a:xfrm>
            <a:off x="1270000" y="1638300"/>
            <a:ext cx="10464800" cy="5553808"/>
          </a:xfrm>
          <a:prstGeom prst="rect">
            <a:avLst/>
          </a:prstGeom>
          <a:noFill/>
          <a:ln>
            <a:noFill/>
          </a:ln>
        </p:spPr>
        <p:txBody>
          <a:bodyPr anchorCtr="0" anchor="b" bIns="50800" lIns="50800" spcFirstLastPara="1" rIns="50800" wrap="square" tIns="50800">
            <a:normAutofit/>
          </a:bodyPr>
          <a:lstStyle/>
          <a:p>
            <a:pPr indent="0" lvl="0" marL="317500" rtl="0" algn="l">
              <a:lnSpc>
                <a:spcPct val="90000"/>
              </a:lnSpc>
              <a:spcBef>
                <a:spcPts val="0"/>
              </a:spcBef>
              <a:spcAft>
                <a:spcPts val="0"/>
              </a:spcAft>
              <a:buSzPts val="1800"/>
              <a:buNone/>
            </a:pPr>
            <a:r>
              <a:rPr b="0" i="0" lang="en-US" sz="5400" u="none" cap="none" strike="noStrike">
                <a:latin typeface="Gill Sans"/>
                <a:ea typeface="Gill Sans"/>
                <a:cs typeface="Gill Sans"/>
                <a:sym typeface="Gill Sans"/>
              </a:rPr>
              <a:t>But what does it mean to “earn” something? </a:t>
            </a:r>
            <a:endParaRPr/>
          </a:p>
          <a:p>
            <a:pPr indent="-457200" lvl="0" marL="889000" rtl="0" algn="l">
              <a:lnSpc>
                <a:spcPct val="90000"/>
              </a:lnSpc>
              <a:spcBef>
                <a:spcPts val="0"/>
              </a:spcBef>
              <a:spcAft>
                <a:spcPts val="0"/>
              </a:spcAft>
              <a:buSzPts val="1800"/>
              <a:buFont typeface="Arial"/>
              <a:buNone/>
            </a:pPr>
            <a:r>
              <a:t/>
            </a:r>
            <a:endParaRPr b="0" i="0" sz="4400" u="none" cap="none" strike="noStrike">
              <a:latin typeface="Gill Sans"/>
              <a:ea typeface="Gill Sans"/>
              <a:cs typeface="Gill Sans"/>
              <a:sym typeface="Gill Sans"/>
            </a:endParaRPr>
          </a:p>
          <a:p>
            <a:pPr indent="-571500" lvl="0" marL="889000" rtl="0" algn="l">
              <a:lnSpc>
                <a:spcPct val="90000"/>
              </a:lnSpc>
              <a:spcBef>
                <a:spcPts val="0"/>
              </a:spcBef>
              <a:spcAft>
                <a:spcPts val="0"/>
              </a:spcAft>
              <a:buSzPts val="1800"/>
              <a:buFont typeface="Arial"/>
              <a:buChar char="•"/>
            </a:pPr>
            <a:r>
              <a:rPr b="0" i="0" lang="en-US" sz="4400" u="none" cap="none" strike="noStrike">
                <a:latin typeface="Gill Sans"/>
                <a:ea typeface="Gill Sans"/>
                <a:cs typeface="Gill Sans"/>
                <a:sym typeface="Gill Sans"/>
              </a:rPr>
              <a:t> Is it just hard work?</a:t>
            </a:r>
            <a:br>
              <a:rPr b="0" i="0" lang="en-US" sz="4400" u="none" cap="none" strike="noStrike">
                <a:latin typeface="Gill Sans"/>
                <a:ea typeface="Gill Sans"/>
                <a:cs typeface="Gill Sans"/>
                <a:sym typeface="Gill Sans"/>
              </a:rPr>
            </a:br>
            <a:endParaRPr b="0" i="0" sz="4400" u="none" cap="none" strike="noStrike">
              <a:latin typeface="Gill Sans"/>
              <a:ea typeface="Gill Sans"/>
              <a:cs typeface="Gill Sans"/>
              <a:sym typeface="Gill Sans"/>
            </a:endParaRPr>
          </a:p>
          <a:p>
            <a:pPr indent="-571500" lvl="0" marL="889000" rtl="0" algn="l">
              <a:lnSpc>
                <a:spcPct val="90000"/>
              </a:lnSpc>
              <a:spcBef>
                <a:spcPts val="0"/>
              </a:spcBef>
              <a:spcAft>
                <a:spcPts val="0"/>
              </a:spcAft>
              <a:buSzPts val="1800"/>
              <a:buFont typeface="Arial"/>
              <a:buChar char="•"/>
            </a:pPr>
            <a:r>
              <a:rPr b="0" i="0" lang="en-US" sz="4400" u="none" cap="none" strike="noStrike">
                <a:latin typeface="Gill Sans"/>
                <a:ea typeface="Gill Sans"/>
                <a:cs typeface="Gill Sans"/>
                <a:sym typeface="Gill Sans"/>
              </a:rPr>
              <a:t>Or is opportunity a factor?</a:t>
            </a:r>
            <a:endParaRPr/>
          </a:p>
          <a:p>
            <a:pPr indent="0" lvl="0" marL="0" rtl="0" algn="ctr">
              <a:lnSpc>
                <a:spcPct val="90000"/>
              </a:lnSpc>
              <a:spcBef>
                <a:spcPts val="0"/>
              </a:spcBef>
              <a:spcAft>
                <a:spcPts val="0"/>
              </a:spcAft>
              <a:buSzPts val="1800"/>
              <a:buNone/>
            </a:pPr>
            <a:r>
              <a:t/>
            </a:r>
            <a:endParaRPr b="0" i="0" sz="4400" u="none" cap="none" strike="noStrike">
              <a:latin typeface="Gill Sans"/>
              <a:ea typeface="Gill Sans"/>
              <a:cs typeface="Gill Sans"/>
              <a:sym typeface="Gill Sans"/>
            </a:endParaRPr>
          </a:p>
        </p:txBody>
      </p:sp>
      <p:sp>
        <p:nvSpPr>
          <p:cNvPr id="132" name="Google Shape;132;p12"/>
          <p:cNvSpPr/>
          <p:nvPr/>
        </p:nvSpPr>
        <p:spPr>
          <a:xfrm>
            <a:off x="1270000" y="5029200"/>
            <a:ext cx="10464800" cy="2773363"/>
          </a:xfrm>
          <a:prstGeom prst="rect">
            <a:avLst/>
          </a:prstGeom>
          <a:noFill/>
          <a:ln>
            <a:noFill/>
          </a:ln>
        </p:spPr>
        <p:txBody>
          <a:bodyPr anchorCtr="0" anchor="t" bIns="50800" lIns="50800" spcFirstLastPara="1" rIns="50800" wrap="square" tIns="50800">
            <a:normAutofit/>
          </a:bodyPr>
          <a:lstStyle/>
          <a:p>
            <a:pPr indent="-228600" lvl="0" marL="457200" marR="0" rtl="0" algn="ctr">
              <a:lnSpc>
                <a:spcPct val="90000"/>
              </a:lnSpc>
              <a:spcBef>
                <a:spcPts val="0"/>
              </a:spcBef>
              <a:spcAft>
                <a:spcPts val="600"/>
              </a:spcAft>
              <a:buNone/>
            </a:pPr>
            <a:r>
              <a:t/>
            </a:r>
            <a:endParaRPr b="0" i="0" sz="2000" u="none" cap="none" strike="noStrike">
              <a:solidFill>
                <a:srgbClr val="FFFFFF"/>
              </a:solidFill>
              <a:latin typeface="Gill Sans"/>
              <a:ea typeface="Gill Sans"/>
              <a:cs typeface="Gill Sans"/>
              <a:sym typeface="Gill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72" name="Shape 72"/>
        <p:cNvGrpSpPr/>
        <p:nvPr/>
      </p:nvGrpSpPr>
      <p:grpSpPr>
        <a:xfrm>
          <a:off x="0" y="0"/>
          <a:ext cx="0" cy="0"/>
          <a:chOff x="0" y="0"/>
          <a:chExt cx="0" cy="0"/>
        </a:xfrm>
      </p:grpSpPr>
      <p:sp>
        <p:nvSpPr>
          <p:cNvPr id="73" name="Google Shape;73;p2"/>
          <p:cNvSpPr txBox="1"/>
          <p:nvPr>
            <p:ph type="title"/>
          </p:nvPr>
        </p:nvSpPr>
        <p:spPr>
          <a:xfrm>
            <a:off x="1270000" y="254000"/>
            <a:ext cx="10464800" cy="2438400"/>
          </a:xfrm>
          <a:prstGeom prst="rect">
            <a:avLst/>
          </a:prstGeom>
          <a:no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7896"/>
              <a:buFont typeface="Gill Sans"/>
              <a:buNone/>
            </a:pPr>
            <a:r>
              <a:rPr lang="en-US" sz="7896">
                <a:solidFill>
                  <a:srgbClr val="FFFFFF"/>
                </a:solidFill>
              </a:rPr>
              <a:t>Nozick:</a:t>
            </a:r>
            <a:br>
              <a:rPr lang="en-US" sz="7896">
                <a:solidFill>
                  <a:srgbClr val="FFFFFF"/>
                </a:solidFill>
              </a:rPr>
            </a:br>
            <a:r>
              <a:rPr lang="en-US" sz="7896">
                <a:solidFill>
                  <a:srgbClr val="FFFFFF"/>
                </a:solidFill>
              </a:rPr>
              <a:t>the Minimal State</a:t>
            </a:r>
            <a:endParaRPr/>
          </a:p>
        </p:txBody>
      </p:sp>
      <p:sp>
        <p:nvSpPr>
          <p:cNvPr id="74" name="Google Shape;74;p2"/>
          <p:cNvSpPr txBox="1"/>
          <p:nvPr>
            <p:ph idx="1" type="body"/>
          </p:nvPr>
        </p:nvSpPr>
        <p:spPr>
          <a:xfrm>
            <a:off x="1270000" y="2768600"/>
            <a:ext cx="10464800" cy="5715000"/>
          </a:xfrm>
          <a:prstGeom prst="rect">
            <a:avLst/>
          </a:prstGeom>
          <a:noFill/>
          <a:ln>
            <a:noFill/>
          </a:ln>
        </p:spPr>
        <p:txBody>
          <a:bodyPr anchorCtr="0" anchor="ctr" bIns="50800" lIns="50800" spcFirstLastPara="1" rIns="50800" wrap="square" tIns="50800">
            <a:noAutofit/>
          </a:bodyPr>
          <a:lstStyle/>
          <a:p>
            <a:pPr indent="-513441" lvl="0" marL="513441" rtl="0" algn="l">
              <a:lnSpc>
                <a:spcPct val="100000"/>
              </a:lnSpc>
              <a:spcBef>
                <a:spcPts val="0"/>
              </a:spcBef>
              <a:spcAft>
                <a:spcPts val="0"/>
              </a:spcAft>
              <a:buClr>
                <a:srgbClr val="FFFFFF"/>
              </a:buClr>
              <a:buSzPts val="8208"/>
              <a:buFont typeface="Gill Sans"/>
              <a:buChar char="•"/>
            </a:pPr>
            <a:r>
              <a:rPr lang="en-US" sz="4800">
                <a:solidFill>
                  <a:srgbClr val="FFFFFF"/>
                </a:solidFill>
              </a:rPr>
              <a:t>The night watchman state</a:t>
            </a:r>
            <a:endParaRPr sz="4800">
              <a:solidFill>
                <a:srgbClr val="FFFFFF"/>
              </a:solidFill>
            </a:endParaRPr>
          </a:p>
          <a:p>
            <a:pPr indent="-653141" lvl="1" marL="957941" rtl="0" algn="l">
              <a:lnSpc>
                <a:spcPct val="100000"/>
              </a:lnSpc>
              <a:spcBef>
                <a:spcPts val="2400"/>
              </a:spcBef>
              <a:spcAft>
                <a:spcPts val="0"/>
              </a:spcAft>
              <a:buClr>
                <a:srgbClr val="FFFFFF"/>
              </a:buClr>
              <a:buSzPts val="8208"/>
              <a:buFont typeface="Gill Sans"/>
              <a:buChar char="•"/>
            </a:pPr>
            <a:r>
              <a:rPr lang="en-US" sz="4800">
                <a:solidFill>
                  <a:srgbClr val="FFFFFF"/>
                </a:solidFill>
              </a:rPr>
              <a:t>Protect from violence</a:t>
            </a:r>
            <a:endParaRPr sz="4800">
              <a:solidFill>
                <a:srgbClr val="FFFFFF"/>
              </a:solidFill>
            </a:endParaRPr>
          </a:p>
          <a:p>
            <a:pPr indent="-653141" lvl="1" marL="957941" rtl="0" algn="l">
              <a:lnSpc>
                <a:spcPct val="100000"/>
              </a:lnSpc>
              <a:spcBef>
                <a:spcPts val="2400"/>
              </a:spcBef>
              <a:spcAft>
                <a:spcPts val="0"/>
              </a:spcAft>
              <a:buClr>
                <a:srgbClr val="FFFFFF"/>
              </a:buClr>
              <a:buSzPts val="8208"/>
              <a:buFont typeface="Gill Sans"/>
              <a:buChar char="•"/>
            </a:pPr>
            <a:r>
              <a:rPr lang="en-US" sz="4800">
                <a:solidFill>
                  <a:srgbClr val="FFFFFF"/>
                </a:solidFill>
              </a:rPr>
              <a:t>Enforce contracts</a:t>
            </a:r>
            <a:endParaRPr sz="4800">
              <a:solidFill>
                <a:srgbClr val="FFFFFF"/>
              </a:solidFill>
            </a:endParaRPr>
          </a:p>
          <a:p>
            <a:pPr indent="-653141" lvl="1" marL="957941" rtl="0" algn="l">
              <a:lnSpc>
                <a:spcPct val="100000"/>
              </a:lnSpc>
              <a:spcBef>
                <a:spcPts val="2400"/>
              </a:spcBef>
              <a:spcAft>
                <a:spcPts val="0"/>
              </a:spcAft>
              <a:buClr>
                <a:srgbClr val="FFFFFF"/>
              </a:buClr>
              <a:buSzPts val="8208"/>
              <a:buFont typeface="Gill Sans"/>
              <a:buChar char="•"/>
            </a:pPr>
            <a:r>
              <a:rPr lang="en-US" sz="4800">
                <a:solidFill>
                  <a:srgbClr val="FFFFFF"/>
                </a:solidFill>
              </a:rPr>
              <a:t>That's it!</a:t>
            </a:r>
            <a:endParaRPr sz="4800">
              <a:solidFill>
                <a:srgbClr val="FFFFFF"/>
              </a:solidFill>
            </a:endParaRPr>
          </a:p>
          <a:p>
            <a:pPr indent="0" lvl="0" marL="0" rtl="0" algn="l">
              <a:lnSpc>
                <a:spcPct val="100000"/>
              </a:lnSpc>
              <a:spcBef>
                <a:spcPts val="0"/>
              </a:spcBef>
              <a:spcAft>
                <a:spcPts val="0"/>
              </a:spcAft>
              <a:buSzPts val="4800"/>
              <a:buFont typeface="Gill Sans"/>
              <a:buNone/>
            </a:pPr>
            <a:r>
              <a:rPr lang="en-US" sz="4800">
                <a:solidFill>
                  <a:srgbClr val="FFFFFF"/>
                </a:solidFill>
                <a:latin typeface="Gill Sans"/>
                <a:ea typeface="Gill Sans"/>
                <a:cs typeface="Gill Sans"/>
                <a:sym typeface="Gill Sans"/>
              </a:rPr>
              <a:t>       </a:t>
            </a:r>
            <a:endParaRPr>
              <a:solidFill>
                <a:srgbClr val="FFFFFF"/>
              </a:solidFill>
            </a:endParaRPr>
          </a:p>
        </p:txBody>
      </p:sp>
      <p:pic>
        <p:nvPicPr>
          <p:cNvPr descr="Watchman.jpg" id="75" name="Google Shape;75;p2"/>
          <p:cNvPicPr preferRelativeResize="0"/>
          <p:nvPr/>
        </p:nvPicPr>
        <p:blipFill rotWithShape="1">
          <a:blip r:embed="rId3">
            <a:alphaModFix amt="82182"/>
          </a:blip>
          <a:srcRect b="5543" l="3852" r="3850" t="3458"/>
          <a:stretch/>
        </p:blipFill>
        <p:spPr>
          <a:xfrm>
            <a:off x="7480252" y="4939304"/>
            <a:ext cx="5503018" cy="488300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1000"/>
                                        <p:tgtEl>
                                          <p:spTgt spid="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0" st="0"/>
                                            </p:txEl>
                                          </p:spTgt>
                                        </p:tgtEl>
                                        <p:attrNameLst>
                                          <p:attrName>style.visibility</p:attrName>
                                        </p:attrNameLst>
                                      </p:cBhvr>
                                      <p:to>
                                        <p:strVal val="visible"/>
                                      </p:to>
                                    </p:set>
                                    <p:animEffect filter="fade" transition="in">
                                      <p:cBhvr>
                                        <p:cTn dur="1000"/>
                                        <p:tgtEl>
                                          <p:spTgt spid="7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1" st="1"/>
                                            </p:txEl>
                                          </p:spTgt>
                                        </p:tgtEl>
                                        <p:attrNameLst>
                                          <p:attrName>style.visibility</p:attrName>
                                        </p:attrNameLst>
                                      </p:cBhvr>
                                      <p:to>
                                        <p:strVal val="visible"/>
                                      </p:to>
                                    </p:set>
                                    <p:animEffect filter="fade" transition="in">
                                      <p:cBhvr>
                                        <p:cTn dur="1000"/>
                                        <p:tgtEl>
                                          <p:spTgt spid="7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2" st="2"/>
                                            </p:txEl>
                                          </p:spTgt>
                                        </p:tgtEl>
                                        <p:attrNameLst>
                                          <p:attrName>style.visibility</p:attrName>
                                        </p:attrNameLst>
                                      </p:cBhvr>
                                      <p:to>
                                        <p:strVal val="visible"/>
                                      </p:to>
                                    </p:set>
                                    <p:animEffect filter="fade" transition="in">
                                      <p:cBhvr>
                                        <p:cTn dur="1000"/>
                                        <p:tgtEl>
                                          <p:spTgt spid="7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3" st="3"/>
                                            </p:txEl>
                                          </p:spTgt>
                                        </p:tgtEl>
                                        <p:attrNameLst>
                                          <p:attrName>style.visibility</p:attrName>
                                        </p:attrNameLst>
                                      </p:cBhvr>
                                      <p:to>
                                        <p:strVal val="visible"/>
                                      </p:to>
                                    </p:set>
                                    <p:animEffect filter="fade" transition="in">
                                      <p:cBhvr>
                                        <p:cTn dur="1000"/>
                                        <p:tgtEl>
                                          <p:spTgt spid="7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4" st="4"/>
                                            </p:txEl>
                                          </p:spTgt>
                                        </p:tgtEl>
                                        <p:attrNameLst>
                                          <p:attrName>style.visibility</p:attrName>
                                        </p:attrNameLst>
                                      </p:cBhvr>
                                      <p:to>
                                        <p:strVal val="visible"/>
                                      </p:to>
                                    </p:set>
                                    <p:animEffect filter="fade" transition="in">
                                      <p:cBhvr>
                                        <p:cTn dur="1000"/>
                                        <p:tgtEl>
                                          <p:spTgt spid="74">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79" name="Shape 79"/>
        <p:cNvGrpSpPr/>
        <p:nvPr/>
      </p:nvGrpSpPr>
      <p:grpSpPr>
        <a:xfrm>
          <a:off x="0" y="0"/>
          <a:ext cx="0" cy="0"/>
          <a:chOff x="0" y="0"/>
          <a:chExt cx="0" cy="0"/>
        </a:xfrm>
      </p:grpSpPr>
      <p:pic>
        <p:nvPicPr>
          <p:cNvPr descr="ApartheidSignEnglishAfrikaans.jpg" id="80" name="Google Shape;80;p3"/>
          <p:cNvPicPr preferRelativeResize="0"/>
          <p:nvPr/>
        </p:nvPicPr>
        <p:blipFill rotWithShape="1">
          <a:blip r:embed="rId3">
            <a:alphaModFix amt="82163"/>
          </a:blip>
          <a:srcRect b="1640" l="2335" r="1019" t="3274"/>
          <a:stretch/>
        </p:blipFill>
        <p:spPr>
          <a:xfrm>
            <a:off x="4842826" y="2399646"/>
            <a:ext cx="8161984" cy="7354045"/>
          </a:xfrm>
          <a:prstGeom prst="rect">
            <a:avLst/>
          </a:prstGeom>
          <a:noFill/>
          <a:ln>
            <a:noFill/>
          </a:ln>
        </p:spPr>
      </p:pic>
      <p:sp>
        <p:nvSpPr>
          <p:cNvPr id="81" name="Google Shape;81;p3"/>
          <p:cNvSpPr txBox="1"/>
          <p:nvPr>
            <p:ph idx="1" type="body"/>
          </p:nvPr>
        </p:nvSpPr>
        <p:spPr>
          <a:xfrm>
            <a:off x="0" y="82500"/>
            <a:ext cx="7058700" cy="9588600"/>
          </a:xfrm>
          <a:prstGeom prst="rect">
            <a:avLst/>
          </a:prstGeom>
          <a:noFill/>
          <a:ln>
            <a:noFill/>
          </a:ln>
        </p:spPr>
        <p:txBody>
          <a:bodyPr anchorCtr="0" anchor="ctr" bIns="50800" lIns="50800" spcFirstLastPara="1" rIns="50800" wrap="square" tIns="50800">
            <a:noAutofit/>
          </a:bodyPr>
          <a:lstStyle/>
          <a:p>
            <a:pPr indent="0" lvl="0" marL="0" rtl="0" algn="l">
              <a:lnSpc>
                <a:spcPct val="100000"/>
              </a:lnSpc>
              <a:spcBef>
                <a:spcPts val="0"/>
              </a:spcBef>
              <a:spcAft>
                <a:spcPts val="0"/>
              </a:spcAft>
              <a:buSzPts val="3800"/>
              <a:buNone/>
            </a:pPr>
            <a:r>
              <a:rPr lang="en-US" sz="4800">
                <a:solidFill>
                  <a:srgbClr val="FFFFFF"/>
                </a:solidFill>
                <a:latin typeface="Gill Sans"/>
                <a:ea typeface="Gill Sans"/>
                <a:cs typeface="Gill Sans"/>
                <a:sym typeface="Gill Sans"/>
              </a:rPr>
              <a:t>You can't force people to:</a:t>
            </a:r>
            <a:endParaRPr/>
          </a:p>
          <a:p>
            <a:pPr indent="0" lvl="0" marL="762000" rtl="0" algn="l">
              <a:lnSpc>
                <a:spcPct val="100000"/>
              </a:lnSpc>
              <a:spcBef>
                <a:spcPts val="4800"/>
              </a:spcBef>
              <a:spcAft>
                <a:spcPts val="0"/>
              </a:spcAft>
              <a:buSzPts val="3800"/>
              <a:buNone/>
            </a:pPr>
            <a:r>
              <a:rPr lang="en-US" sz="4800">
                <a:solidFill>
                  <a:srgbClr val="FFFFFF"/>
                </a:solidFill>
                <a:latin typeface="Gill Sans"/>
                <a:ea typeface="Gill Sans"/>
                <a:cs typeface="Gill Sans"/>
                <a:sym typeface="Gill Sans"/>
              </a:rPr>
              <a:t>Censure</a:t>
            </a:r>
            <a:endParaRPr/>
          </a:p>
          <a:p>
            <a:pPr indent="0" lvl="0" marL="762000" rtl="0" algn="l">
              <a:lnSpc>
                <a:spcPct val="100000"/>
              </a:lnSpc>
              <a:spcBef>
                <a:spcPts val="4800"/>
              </a:spcBef>
              <a:spcAft>
                <a:spcPts val="0"/>
              </a:spcAft>
              <a:buSzPts val="3800"/>
              <a:buNone/>
            </a:pPr>
            <a:r>
              <a:rPr lang="en-US" sz="4800">
                <a:solidFill>
                  <a:srgbClr val="FFFFFF"/>
                </a:solidFill>
                <a:latin typeface="Gill Sans"/>
                <a:ea typeface="Gill Sans"/>
                <a:cs typeface="Gill Sans"/>
                <a:sym typeface="Gill Sans"/>
              </a:rPr>
              <a:t>Pay for schools or roads or retirement etc.</a:t>
            </a:r>
            <a:endParaRPr/>
          </a:p>
          <a:p>
            <a:pPr indent="0" lvl="0" marL="762000" rtl="0" algn="l">
              <a:lnSpc>
                <a:spcPct val="100000"/>
              </a:lnSpc>
              <a:spcBef>
                <a:spcPts val="4800"/>
              </a:spcBef>
              <a:spcAft>
                <a:spcPts val="0"/>
              </a:spcAft>
              <a:buSzPts val="3800"/>
              <a:buNone/>
            </a:pPr>
            <a:r>
              <a:rPr lang="en-US" sz="4800">
                <a:solidFill>
                  <a:srgbClr val="FFFFFF"/>
                </a:solidFill>
                <a:latin typeface="Gill Sans"/>
                <a:ea typeface="Gill Sans"/>
                <a:cs typeface="Gill Sans"/>
                <a:sym typeface="Gill Sans"/>
              </a:rPr>
              <a:t>Hire people of different race or </a:t>
            </a:r>
            <a:r>
              <a:rPr lang="en-US" sz="4800">
                <a:solidFill>
                  <a:srgbClr val="FFFFFF"/>
                </a:solidFill>
              </a:rPr>
              <a:t>ethnicity</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0" st="0"/>
                                            </p:txEl>
                                          </p:spTgt>
                                        </p:tgtEl>
                                        <p:attrNameLst>
                                          <p:attrName>style.visibility</p:attrName>
                                        </p:attrNameLst>
                                      </p:cBhvr>
                                      <p:to>
                                        <p:strVal val="visible"/>
                                      </p:to>
                                    </p:set>
                                    <p:animEffect filter="fade" transition="in">
                                      <p:cBhvr>
                                        <p:cTn dur="1000"/>
                                        <p:tgtEl>
                                          <p:spTgt spid="8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1" st="1"/>
                                            </p:txEl>
                                          </p:spTgt>
                                        </p:tgtEl>
                                        <p:attrNameLst>
                                          <p:attrName>style.visibility</p:attrName>
                                        </p:attrNameLst>
                                      </p:cBhvr>
                                      <p:to>
                                        <p:strVal val="visible"/>
                                      </p:to>
                                    </p:set>
                                    <p:animEffect filter="fade" transition="in">
                                      <p:cBhvr>
                                        <p:cTn dur="1000"/>
                                        <p:tgtEl>
                                          <p:spTgt spid="8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2" st="2"/>
                                            </p:txEl>
                                          </p:spTgt>
                                        </p:tgtEl>
                                        <p:attrNameLst>
                                          <p:attrName>style.visibility</p:attrName>
                                        </p:attrNameLst>
                                      </p:cBhvr>
                                      <p:to>
                                        <p:strVal val="visible"/>
                                      </p:to>
                                    </p:set>
                                    <p:animEffect filter="fade" transition="in">
                                      <p:cBhvr>
                                        <p:cTn dur="1000"/>
                                        <p:tgtEl>
                                          <p:spTgt spid="8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3" st="3"/>
                                            </p:txEl>
                                          </p:spTgt>
                                        </p:tgtEl>
                                        <p:attrNameLst>
                                          <p:attrName>style.visibility</p:attrName>
                                        </p:attrNameLst>
                                      </p:cBhvr>
                                      <p:to>
                                        <p:strVal val="visible"/>
                                      </p:to>
                                    </p:set>
                                    <p:animEffect filter="fade" transition="in">
                                      <p:cBhvr>
                                        <p:cTn dur="1000"/>
                                        <p:tgtEl>
                                          <p:spTgt spid="81">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85" name="Shape 85"/>
        <p:cNvGrpSpPr/>
        <p:nvPr/>
      </p:nvGrpSpPr>
      <p:grpSpPr>
        <a:xfrm>
          <a:off x="0" y="0"/>
          <a:ext cx="0" cy="0"/>
          <a:chOff x="0" y="0"/>
          <a:chExt cx="0" cy="0"/>
        </a:xfrm>
      </p:grpSpPr>
      <p:pic>
        <p:nvPicPr>
          <p:cNvPr id="86" name="Google Shape;86;p4"/>
          <p:cNvPicPr preferRelativeResize="0"/>
          <p:nvPr/>
        </p:nvPicPr>
        <p:blipFill rotWithShape="1">
          <a:blip r:embed="rId3">
            <a:alphaModFix/>
          </a:blip>
          <a:srcRect b="0" l="0" r="0" t="0"/>
          <a:stretch/>
        </p:blipFill>
        <p:spPr>
          <a:xfrm>
            <a:off x="4530650" y="4112976"/>
            <a:ext cx="8474150" cy="5640626"/>
          </a:xfrm>
          <a:prstGeom prst="rect">
            <a:avLst/>
          </a:prstGeom>
          <a:noFill/>
          <a:ln>
            <a:noFill/>
          </a:ln>
        </p:spPr>
      </p:pic>
      <p:sp>
        <p:nvSpPr>
          <p:cNvPr id="87" name="Google Shape;87;p4"/>
          <p:cNvSpPr txBox="1"/>
          <p:nvPr>
            <p:ph idx="1" type="body"/>
          </p:nvPr>
        </p:nvSpPr>
        <p:spPr>
          <a:xfrm>
            <a:off x="400400" y="822600"/>
            <a:ext cx="12604500" cy="4536000"/>
          </a:xfrm>
          <a:prstGeom prst="rect">
            <a:avLst/>
          </a:prstGeom>
          <a:noFill/>
          <a:ln>
            <a:noFill/>
          </a:ln>
        </p:spPr>
        <p:txBody>
          <a:bodyPr anchorCtr="0" anchor="ctr" bIns="50800" lIns="50800" spcFirstLastPara="1" rIns="50800" wrap="square" tIns="50800">
            <a:noAutofit/>
          </a:bodyPr>
          <a:lstStyle/>
          <a:p>
            <a:pPr indent="0" lvl="0" marL="0" rtl="0" algn="l">
              <a:lnSpc>
                <a:spcPct val="100000"/>
              </a:lnSpc>
              <a:spcBef>
                <a:spcPts val="0"/>
              </a:spcBef>
              <a:spcAft>
                <a:spcPts val="0"/>
              </a:spcAft>
              <a:buSzPts val="3800"/>
              <a:buNone/>
            </a:pPr>
            <a:r>
              <a:rPr lang="en-US" sz="4800">
                <a:solidFill>
                  <a:srgbClr val="FFFFFF"/>
                </a:solidFill>
                <a:latin typeface="Gill Sans"/>
                <a:ea typeface="Gill Sans"/>
                <a:cs typeface="Gill Sans"/>
                <a:sym typeface="Gill Sans"/>
              </a:rPr>
              <a:t>Does this seem unfair?</a:t>
            </a:r>
            <a:endParaRPr sz="4800"/>
          </a:p>
          <a:p>
            <a:pPr indent="0" lvl="0" marL="0" rtl="0" algn="l">
              <a:lnSpc>
                <a:spcPct val="100000"/>
              </a:lnSpc>
              <a:spcBef>
                <a:spcPts val="4800"/>
              </a:spcBef>
              <a:spcAft>
                <a:spcPts val="0"/>
              </a:spcAft>
              <a:buSzPts val="3800"/>
              <a:buNone/>
            </a:pPr>
            <a:r>
              <a:rPr lang="en-US" sz="4800">
                <a:solidFill>
                  <a:srgbClr val="FFFFFF"/>
                </a:solidFill>
                <a:latin typeface="Gill Sans"/>
                <a:ea typeface="Gill Sans"/>
                <a:cs typeface="Gill Sans"/>
                <a:sym typeface="Gill Sans"/>
              </a:rPr>
              <a:t>Why?</a:t>
            </a:r>
            <a:endParaRPr sz="4800"/>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0" st="0"/>
                                            </p:txEl>
                                          </p:spTgt>
                                        </p:tgtEl>
                                        <p:attrNameLst>
                                          <p:attrName>style.visibility</p:attrName>
                                        </p:attrNameLst>
                                      </p:cBhvr>
                                      <p:to>
                                        <p:strVal val="visible"/>
                                      </p:to>
                                    </p:set>
                                    <p:animEffect filter="fade" transition="in">
                                      <p:cBhvr>
                                        <p:cTn dur="1000"/>
                                        <p:tgtEl>
                                          <p:spTgt spid="8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1" st="1"/>
                                            </p:txEl>
                                          </p:spTgt>
                                        </p:tgtEl>
                                        <p:attrNameLst>
                                          <p:attrName>style.visibility</p:attrName>
                                        </p:attrNameLst>
                                      </p:cBhvr>
                                      <p:to>
                                        <p:strVal val="visible"/>
                                      </p:to>
                                    </p:set>
                                    <p:animEffect filter="fade" transition="in">
                                      <p:cBhvr>
                                        <p:cTn dur="1000"/>
                                        <p:tgtEl>
                                          <p:spTgt spid="87">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91" name="Shape 91"/>
        <p:cNvGrpSpPr/>
        <p:nvPr/>
      </p:nvGrpSpPr>
      <p:grpSpPr>
        <a:xfrm>
          <a:off x="0" y="0"/>
          <a:ext cx="0" cy="0"/>
          <a:chOff x="0" y="0"/>
          <a:chExt cx="0" cy="0"/>
        </a:xfrm>
      </p:grpSpPr>
      <p:sp>
        <p:nvSpPr>
          <p:cNvPr id="92" name="Google Shape;92;p5"/>
          <p:cNvSpPr txBox="1"/>
          <p:nvPr>
            <p:ph type="title"/>
          </p:nvPr>
        </p:nvSpPr>
        <p:spPr>
          <a:xfrm>
            <a:off x="1003300" y="254000"/>
            <a:ext cx="10731500" cy="3162300"/>
          </a:xfrm>
          <a:prstGeom prst="rect">
            <a:avLst/>
          </a:prstGeom>
          <a:noFill/>
          <a:ln>
            <a:noFill/>
          </a:ln>
        </p:spPr>
        <p:txBody>
          <a:bodyPr anchorCtr="0" anchor="ctr" bIns="50800" lIns="50800" spcFirstLastPara="1" rIns="50800" wrap="square" tIns="50800">
            <a:noAutofit/>
          </a:bodyPr>
          <a:lstStyle/>
          <a:p>
            <a:pPr indent="0" lvl="0" marL="0" rtl="0" algn="ctr">
              <a:lnSpc>
                <a:spcPct val="100000"/>
              </a:lnSpc>
              <a:spcBef>
                <a:spcPts val="0"/>
              </a:spcBef>
              <a:spcAft>
                <a:spcPts val="0"/>
              </a:spcAft>
              <a:buClr>
                <a:srgbClr val="FFFFFF"/>
              </a:buClr>
              <a:buSzPts val="7644"/>
              <a:buFont typeface="Gill Sans"/>
              <a:buNone/>
            </a:pPr>
            <a:r>
              <a:rPr lang="en-US" sz="7644">
                <a:solidFill>
                  <a:srgbClr val="FFFFFF"/>
                </a:solidFill>
              </a:rPr>
              <a:t>Rawls: </a:t>
            </a:r>
            <a:endParaRPr/>
          </a:p>
          <a:p>
            <a:pPr indent="0" lvl="0" marL="0" rtl="0" algn="ctr">
              <a:lnSpc>
                <a:spcPct val="100000"/>
              </a:lnSpc>
              <a:spcBef>
                <a:spcPts val="0"/>
              </a:spcBef>
              <a:spcAft>
                <a:spcPts val="0"/>
              </a:spcAft>
              <a:buClr>
                <a:srgbClr val="FFFFFF"/>
              </a:buClr>
              <a:buSzPts val="7644"/>
              <a:buFont typeface="Gill Sans"/>
              <a:buNone/>
            </a:pPr>
            <a:r>
              <a:rPr lang="en-US" sz="7644">
                <a:solidFill>
                  <a:srgbClr val="FFFFFF"/>
                </a:solidFill>
              </a:rPr>
              <a:t>The Veil of Ignorance</a:t>
            </a:r>
            <a:endParaRPr/>
          </a:p>
        </p:txBody>
      </p:sp>
      <p:sp>
        <p:nvSpPr>
          <p:cNvPr id="93" name="Google Shape;93;p5"/>
          <p:cNvSpPr txBox="1"/>
          <p:nvPr>
            <p:ph idx="1" type="body"/>
          </p:nvPr>
        </p:nvSpPr>
        <p:spPr>
          <a:xfrm>
            <a:off x="329025" y="3125850"/>
            <a:ext cx="5199600" cy="6627600"/>
          </a:xfrm>
          <a:prstGeom prst="rect">
            <a:avLst/>
          </a:prstGeom>
          <a:noFill/>
          <a:ln>
            <a:noFill/>
          </a:ln>
        </p:spPr>
        <p:txBody>
          <a:bodyPr anchorCtr="0" anchor="ctr" bIns="50800" lIns="50800" spcFirstLastPara="1" rIns="50800" wrap="square" tIns="50800">
            <a:noAutofit/>
          </a:bodyPr>
          <a:lstStyle/>
          <a:p>
            <a:pPr indent="0" lvl="0" marL="0" marR="0" rtl="0" algn="l">
              <a:lnSpc>
                <a:spcPct val="100000"/>
              </a:lnSpc>
              <a:spcBef>
                <a:spcPts val="0"/>
              </a:spcBef>
              <a:spcAft>
                <a:spcPts val="0"/>
              </a:spcAft>
              <a:buSzPts val="3800"/>
              <a:buNone/>
            </a:pPr>
            <a:r>
              <a:rPr lang="en-US" sz="4800">
                <a:solidFill>
                  <a:srgbClr val="FFFFFF"/>
                </a:solidFill>
                <a:latin typeface="Gill Sans"/>
                <a:ea typeface="Gill Sans"/>
                <a:cs typeface="Gill Sans"/>
                <a:sym typeface="Gill Sans"/>
              </a:rPr>
              <a:t>Devise the rules of society while not knowing who will be rich or poor</a:t>
            </a:r>
            <a:r>
              <a:rPr lang="en-US" sz="4800">
                <a:solidFill>
                  <a:srgbClr val="FFFFFF"/>
                </a:solidFill>
              </a:rPr>
              <a:t>.</a:t>
            </a:r>
            <a:endParaRPr sz="4800">
              <a:solidFill>
                <a:srgbClr val="FFFFFF"/>
              </a:solidFill>
            </a:endParaRPr>
          </a:p>
          <a:p>
            <a:pPr indent="0" lvl="0" marL="0" marR="0" rtl="0" algn="l">
              <a:lnSpc>
                <a:spcPct val="100000"/>
              </a:lnSpc>
              <a:spcBef>
                <a:spcPts val="2400"/>
              </a:spcBef>
              <a:spcAft>
                <a:spcPts val="0"/>
              </a:spcAft>
              <a:buSzPts val="3800"/>
              <a:buNone/>
            </a:pPr>
            <a:r>
              <a:t/>
            </a:r>
            <a:endParaRPr/>
          </a:p>
        </p:txBody>
      </p:sp>
      <p:pic>
        <p:nvPicPr>
          <p:cNvPr descr="Unknown.png" id="94" name="Google Shape;94;p5"/>
          <p:cNvPicPr preferRelativeResize="0"/>
          <p:nvPr/>
        </p:nvPicPr>
        <p:blipFill rotWithShape="1">
          <a:blip r:embed="rId3">
            <a:alphaModFix/>
          </a:blip>
          <a:srcRect b="0" l="0" r="0" t="0"/>
          <a:stretch/>
        </p:blipFill>
        <p:spPr>
          <a:xfrm>
            <a:off x="5528523" y="4441998"/>
            <a:ext cx="7503700" cy="5311600"/>
          </a:xfrm>
          <a:prstGeom prst="rect">
            <a:avLst/>
          </a:prstGeom>
          <a:noFill/>
          <a:ln>
            <a:noFill/>
          </a:ln>
        </p:spPr>
      </p:pic>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0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xEl>
                                              <p:pRg end="0" st="0"/>
                                            </p:txEl>
                                          </p:spTgt>
                                        </p:tgtEl>
                                        <p:attrNameLst>
                                          <p:attrName>style.visibility</p:attrName>
                                        </p:attrNameLst>
                                      </p:cBhvr>
                                      <p:to>
                                        <p:strVal val="visible"/>
                                      </p:to>
                                    </p:set>
                                    <p:animEffect filter="fade" transition="in">
                                      <p:cBhvr>
                                        <p:cTn dur="1500"/>
                                        <p:tgtEl>
                                          <p:spTgt spid="9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xEl>
                                              <p:pRg end="1" st="1"/>
                                            </p:txEl>
                                          </p:spTgt>
                                        </p:tgtEl>
                                        <p:attrNameLst>
                                          <p:attrName>style.visibility</p:attrName>
                                        </p:attrNameLst>
                                      </p:cBhvr>
                                      <p:to>
                                        <p:strVal val="visible"/>
                                      </p:to>
                                    </p:set>
                                    <p:animEffect filter="fade" transition="in">
                                      <p:cBhvr>
                                        <p:cTn dur="1500"/>
                                        <p:tgtEl>
                                          <p:spTgt spid="93">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98" name="Shape 98"/>
        <p:cNvGrpSpPr/>
        <p:nvPr/>
      </p:nvGrpSpPr>
      <p:grpSpPr>
        <a:xfrm>
          <a:off x="0" y="0"/>
          <a:ext cx="0" cy="0"/>
          <a:chOff x="0" y="0"/>
          <a:chExt cx="0" cy="0"/>
        </a:xfrm>
      </p:grpSpPr>
      <p:sp>
        <p:nvSpPr>
          <p:cNvPr id="99" name="Google Shape;99;p6"/>
          <p:cNvSpPr txBox="1"/>
          <p:nvPr>
            <p:ph idx="1" type="body"/>
          </p:nvPr>
        </p:nvSpPr>
        <p:spPr>
          <a:xfrm>
            <a:off x="1270000" y="1270000"/>
            <a:ext cx="10464800" cy="7213600"/>
          </a:xfrm>
          <a:prstGeom prst="rect">
            <a:avLst/>
          </a:prstGeom>
          <a:noFill/>
          <a:ln>
            <a:noFill/>
          </a:ln>
        </p:spPr>
        <p:txBody>
          <a:bodyPr anchorCtr="0" anchor="ctr" bIns="50800" lIns="50800" spcFirstLastPara="1" rIns="50800" wrap="square" tIns="50800">
            <a:noAutofit/>
          </a:bodyPr>
          <a:lstStyle/>
          <a:p>
            <a:pPr indent="-571500" lvl="1" marL="1333500" rtl="0" algn="l">
              <a:lnSpc>
                <a:spcPct val="100000"/>
              </a:lnSpc>
              <a:spcBef>
                <a:spcPts val="0"/>
              </a:spcBef>
              <a:spcAft>
                <a:spcPts val="0"/>
              </a:spcAft>
              <a:buSzPts val="8208"/>
              <a:buFont typeface="Gill Sans"/>
              <a:buChar char="•"/>
            </a:pPr>
            <a:r>
              <a:rPr lang="en-US" sz="4800">
                <a:solidFill>
                  <a:srgbClr val="FFFFFF"/>
                </a:solidFill>
                <a:latin typeface="Gill Sans"/>
                <a:ea typeface="Gill Sans"/>
                <a:cs typeface="Gill Sans"/>
                <a:sym typeface="Gill Sans"/>
              </a:rPr>
              <a:t>Equality Principle</a:t>
            </a:r>
            <a:endParaRPr/>
          </a:p>
          <a:p>
            <a:pPr indent="-571499" lvl="2" marL="1778000" rtl="0" algn="l">
              <a:lnSpc>
                <a:spcPct val="100000"/>
              </a:lnSpc>
              <a:spcBef>
                <a:spcPts val="2400"/>
              </a:spcBef>
              <a:spcAft>
                <a:spcPts val="0"/>
              </a:spcAft>
              <a:buSzPts val="8208"/>
              <a:buFont typeface="Gill Sans"/>
              <a:buChar char="•"/>
            </a:pPr>
            <a:r>
              <a:rPr lang="en-US" sz="4800">
                <a:solidFill>
                  <a:srgbClr val="FFFFFF"/>
                </a:solidFill>
                <a:latin typeface="Gill Sans"/>
                <a:ea typeface="Gill Sans"/>
                <a:cs typeface="Gill Sans"/>
                <a:sym typeface="Gill Sans"/>
              </a:rPr>
              <a:t>The greatest personal freedom without impinging on other's freedom</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xEl>
                                              <p:pRg end="0" st="0"/>
                                            </p:txEl>
                                          </p:spTgt>
                                        </p:tgtEl>
                                        <p:attrNameLst>
                                          <p:attrName>style.visibility</p:attrName>
                                        </p:attrNameLst>
                                      </p:cBhvr>
                                      <p:to>
                                        <p:strVal val="visible"/>
                                      </p:to>
                                    </p:set>
                                    <p:animEffect filter="fade" transition="in">
                                      <p:cBhvr>
                                        <p:cTn dur="1000"/>
                                        <p:tgtEl>
                                          <p:spTgt spid="9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xEl>
                                              <p:pRg end="1" st="1"/>
                                            </p:txEl>
                                          </p:spTgt>
                                        </p:tgtEl>
                                        <p:attrNameLst>
                                          <p:attrName>style.visibility</p:attrName>
                                        </p:attrNameLst>
                                      </p:cBhvr>
                                      <p:to>
                                        <p:strVal val="visible"/>
                                      </p:to>
                                    </p:set>
                                    <p:animEffect filter="fade" transition="in">
                                      <p:cBhvr>
                                        <p:cTn dur="1000"/>
                                        <p:tgtEl>
                                          <p:spTgt spid="99">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03" name="Shape 103"/>
        <p:cNvGrpSpPr/>
        <p:nvPr/>
      </p:nvGrpSpPr>
      <p:grpSpPr>
        <a:xfrm>
          <a:off x="0" y="0"/>
          <a:ext cx="0" cy="0"/>
          <a:chOff x="0" y="0"/>
          <a:chExt cx="0" cy="0"/>
        </a:xfrm>
      </p:grpSpPr>
      <p:sp>
        <p:nvSpPr>
          <p:cNvPr id="104" name="Google Shape;104;p7"/>
          <p:cNvSpPr txBox="1"/>
          <p:nvPr>
            <p:ph idx="1" type="body"/>
          </p:nvPr>
        </p:nvSpPr>
        <p:spPr>
          <a:xfrm>
            <a:off x="1270000" y="1270000"/>
            <a:ext cx="10464800" cy="7213600"/>
          </a:xfrm>
          <a:prstGeom prst="rect">
            <a:avLst/>
          </a:prstGeom>
          <a:noFill/>
          <a:ln>
            <a:noFill/>
          </a:ln>
        </p:spPr>
        <p:txBody>
          <a:bodyPr anchorCtr="0" anchor="ctr" bIns="50800" lIns="50800" spcFirstLastPara="1" rIns="50800" wrap="square" tIns="50800">
            <a:noAutofit/>
          </a:bodyPr>
          <a:lstStyle/>
          <a:p>
            <a:pPr indent="-542925" lvl="0" marL="844550" rtl="0" algn="l">
              <a:lnSpc>
                <a:spcPct val="100000"/>
              </a:lnSpc>
              <a:spcBef>
                <a:spcPts val="0"/>
              </a:spcBef>
              <a:spcAft>
                <a:spcPts val="0"/>
              </a:spcAft>
              <a:buSzPts val="7798"/>
              <a:buFont typeface="Gill Sans"/>
              <a:buChar char="•"/>
            </a:pPr>
            <a:r>
              <a:rPr lang="en-US" sz="4560">
                <a:solidFill>
                  <a:srgbClr val="FFFFFF"/>
                </a:solidFill>
                <a:latin typeface="Gill Sans"/>
                <a:ea typeface="Gill Sans"/>
                <a:cs typeface="Gill Sans"/>
                <a:sym typeface="Gill Sans"/>
              </a:rPr>
              <a:t>Difference Principle </a:t>
            </a:r>
            <a:endParaRPr/>
          </a:p>
          <a:p>
            <a:pPr indent="-542924" lvl="1" marL="1266825" rtl="0" algn="l">
              <a:lnSpc>
                <a:spcPct val="100000"/>
              </a:lnSpc>
              <a:spcBef>
                <a:spcPts val="4500"/>
              </a:spcBef>
              <a:spcAft>
                <a:spcPts val="0"/>
              </a:spcAft>
              <a:buSzPts val="7798"/>
              <a:buFont typeface="Gill Sans"/>
              <a:buChar char="•"/>
            </a:pPr>
            <a:r>
              <a:rPr lang="en-US" sz="4560">
                <a:solidFill>
                  <a:srgbClr val="FFFFFF"/>
                </a:solidFill>
                <a:latin typeface="Gill Sans"/>
                <a:ea typeface="Gill Sans"/>
                <a:cs typeface="Gill Sans"/>
                <a:sym typeface="Gill Sans"/>
              </a:rPr>
              <a:t>Doctors get paid more than labourers, but doctors benefit society more, and </a:t>
            </a:r>
            <a:endParaRPr/>
          </a:p>
          <a:p>
            <a:pPr indent="-542924" lvl="1" marL="1266825" rtl="0" algn="l">
              <a:lnSpc>
                <a:spcPct val="100000"/>
              </a:lnSpc>
              <a:spcBef>
                <a:spcPts val="4500"/>
              </a:spcBef>
              <a:spcAft>
                <a:spcPts val="0"/>
              </a:spcAft>
              <a:buSzPts val="7798"/>
              <a:buFont typeface="Gill Sans"/>
              <a:buChar char="•"/>
            </a:pPr>
            <a:r>
              <a:rPr lang="en-US" sz="4560">
                <a:solidFill>
                  <a:srgbClr val="FFFFFF"/>
                </a:solidFill>
                <a:latin typeface="Gill Sans"/>
                <a:ea typeface="Gill Sans"/>
                <a:cs typeface="Gill Sans"/>
                <a:sym typeface="Gill Sans"/>
              </a:rPr>
              <a:t>High salaries offset long years of medical school. </a:t>
            </a:r>
            <a:endParaRPr/>
          </a:p>
          <a:p>
            <a:pPr indent="-542924" lvl="1" marL="1266825" rtl="0" algn="l">
              <a:lnSpc>
                <a:spcPct val="100000"/>
              </a:lnSpc>
              <a:spcBef>
                <a:spcPts val="4500"/>
              </a:spcBef>
              <a:spcAft>
                <a:spcPts val="0"/>
              </a:spcAft>
              <a:buSzPts val="7798"/>
              <a:buFont typeface="Gill Sans"/>
              <a:buChar char="•"/>
            </a:pPr>
            <a:r>
              <a:rPr lang="en-US" sz="4560">
                <a:solidFill>
                  <a:srgbClr val="FFFFFF"/>
                </a:solidFill>
                <a:latin typeface="Gill Sans"/>
                <a:ea typeface="Gill Sans"/>
                <a:cs typeface="Gill Sans"/>
                <a:sym typeface="Gill Sans"/>
              </a:rPr>
              <a:t>Medical School is open to all, theoretically.</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xEl>
                                              <p:pRg end="0" st="0"/>
                                            </p:txEl>
                                          </p:spTgt>
                                        </p:tgtEl>
                                        <p:attrNameLst>
                                          <p:attrName>style.visibility</p:attrName>
                                        </p:attrNameLst>
                                      </p:cBhvr>
                                      <p:to>
                                        <p:strVal val="visible"/>
                                      </p:to>
                                    </p:set>
                                    <p:animEffect filter="fade" transition="in">
                                      <p:cBhvr>
                                        <p:cTn dur="1000"/>
                                        <p:tgtEl>
                                          <p:spTgt spid="10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xEl>
                                              <p:pRg end="1" st="1"/>
                                            </p:txEl>
                                          </p:spTgt>
                                        </p:tgtEl>
                                        <p:attrNameLst>
                                          <p:attrName>style.visibility</p:attrName>
                                        </p:attrNameLst>
                                      </p:cBhvr>
                                      <p:to>
                                        <p:strVal val="visible"/>
                                      </p:to>
                                    </p:set>
                                    <p:animEffect filter="fade" transition="in">
                                      <p:cBhvr>
                                        <p:cTn dur="1000"/>
                                        <p:tgtEl>
                                          <p:spTgt spid="10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xEl>
                                              <p:pRg end="2" st="2"/>
                                            </p:txEl>
                                          </p:spTgt>
                                        </p:tgtEl>
                                        <p:attrNameLst>
                                          <p:attrName>style.visibility</p:attrName>
                                        </p:attrNameLst>
                                      </p:cBhvr>
                                      <p:to>
                                        <p:strVal val="visible"/>
                                      </p:to>
                                    </p:set>
                                    <p:animEffect filter="fade" transition="in">
                                      <p:cBhvr>
                                        <p:cTn dur="1000"/>
                                        <p:tgtEl>
                                          <p:spTgt spid="10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xEl>
                                              <p:pRg end="3" st="3"/>
                                            </p:txEl>
                                          </p:spTgt>
                                        </p:tgtEl>
                                        <p:attrNameLst>
                                          <p:attrName>style.visibility</p:attrName>
                                        </p:attrNameLst>
                                      </p:cBhvr>
                                      <p:to>
                                        <p:strVal val="visible"/>
                                      </p:to>
                                    </p:set>
                                    <p:animEffect filter="fade" transition="in">
                                      <p:cBhvr>
                                        <p:cTn dur="1000"/>
                                        <p:tgtEl>
                                          <p:spTgt spid="104">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8"/>
          <p:cNvSpPr txBox="1"/>
          <p:nvPr/>
        </p:nvSpPr>
        <p:spPr>
          <a:xfrm>
            <a:off x="1270000" y="1638300"/>
            <a:ext cx="10464800" cy="3302000"/>
          </a:xfrm>
          <a:prstGeom prst="rect">
            <a:avLst/>
          </a:prstGeom>
          <a:noFill/>
          <a:ln>
            <a:noFill/>
          </a:ln>
        </p:spPr>
        <p:txBody>
          <a:bodyPr anchorCtr="0" anchor="b" bIns="50800" lIns="50800" spcFirstLastPara="1" rIns="50800" wrap="square" tIns="50800">
            <a:normAutofit/>
          </a:bodyPr>
          <a:lstStyle/>
          <a:p>
            <a:pPr indent="0" lvl="0" marL="0" marR="0" rtl="0" algn="ctr">
              <a:lnSpc>
                <a:spcPct val="100000"/>
              </a:lnSpc>
              <a:spcBef>
                <a:spcPts val="0"/>
              </a:spcBef>
              <a:spcAft>
                <a:spcPts val="600"/>
              </a:spcAft>
              <a:buNone/>
            </a:pPr>
            <a:r>
              <a:rPr b="0" i="0" lang="en-US" sz="8000" u="none" cap="none" strike="noStrike">
                <a:solidFill>
                  <a:srgbClr val="FFFFFF"/>
                </a:solidFill>
                <a:latin typeface="Gill Sans"/>
                <a:ea typeface="Gill Sans"/>
                <a:cs typeface="Gill Sans"/>
                <a:sym typeface="Gill Sans"/>
              </a:rPr>
              <a:t>The two views of Justice compared:</a:t>
            </a:r>
            <a:endParaRPr/>
          </a:p>
        </p:txBody>
      </p:sp>
      <p:sp>
        <p:nvSpPr>
          <p:cNvPr id="110" name="Google Shape;110;p8"/>
          <p:cNvSpPr txBox="1"/>
          <p:nvPr>
            <p:ph idx="1" type="body"/>
          </p:nvPr>
        </p:nvSpPr>
        <p:spPr>
          <a:xfrm>
            <a:off x="1270000" y="5029200"/>
            <a:ext cx="10464800" cy="2773363"/>
          </a:xfrm>
          <a:prstGeom prst="rect">
            <a:avLst/>
          </a:prstGeom>
          <a:noFill/>
          <a:ln>
            <a:noFill/>
          </a:ln>
        </p:spPr>
        <p:txBody>
          <a:bodyPr anchorCtr="0" anchor="t" bIns="50800" lIns="50800" spcFirstLastPara="1" rIns="50800" wrap="square" tIns="50800">
            <a:normAutofit/>
          </a:bodyPr>
          <a:lstStyle/>
          <a:p>
            <a:pPr indent="-228600" lvl="0" marL="457200" rtl="0" algn="ctr">
              <a:lnSpc>
                <a:spcPct val="100000"/>
              </a:lnSpc>
              <a:spcBef>
                <a:spcPts val="0"/>
              </a:spcBef>
              <a:spcAft>
                <a:spcPts val="0"/>
              </a:spcAft>
              <a:buSzPts val="3700"/>
              <a:buNone/>
            </a:pPr>
            <a:r>
              <a:rPr b="0" i="0" lang="en-US" u="none" cap="none" strike="noStrike">
                <a:latin typeface="Gill Sans"/>
                <a:ea typeface="Gill Sans"/>
                <a:cs typeface="Gill Sans"/>
                <a:sym typeface="Gill Sans"/>
              </a:rPr>
              <a:t>Justice = Fairness says Rawls (Taxes &amp; Civil Rights even the playing field. )</a:t>
            </a:r>
            <a:endParaRPr/>
          </a:p>
          <a:p>
            <a:pPr indent="-228600" lvl="0" marL="457200" rtl="0" algn="ctr">
              <a:lnSpc>
                <a:spcPct val="100000"/>
              </a:lnSpc>
              <a:spcBef>
                <a:spcPts val="600"/>
              </a:spcBef>
              <a:spcAft>
                <a:spcPts val="600"/>
              </a:spcAft>
              <a:buSzPts val="3700"/>
              <a:buNone/>
            </a:pPr>
            <a:r>
              <a:rPr b="0" i="0" lang="en-US" u="none" cap="none" strike="noStrike">
                <a:latin typeface="Gill Sans"/>
                <a:ea typeface="Gill Sans"/>
                <a:cs typeface="Gill Sans"/>
                <a:sym typeface="Gill Sans"/>
              </a:rPr>
              <a:t>Justice = Entitlement (to honest gains) says Nozick</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xEl>
                                              <p:pRg end="0" st="0"/>
                                            </p:txEl>
                                          </p:spTgt>
                                        </p:tgtEl>
                                        <p:attrNameLst>
                                          <p:attrName>style.visibility</p:attrName>
                                        </p:attrNameLst>
                                      </p:cBhvr>
                                      <p:to>
                                        <p:strVal val="visible"/>
                                      </p:to>
                                    </p:set>
                                    <p:animEffect filter="fade" transition="in">
                                      <p:cBhvr>
                                        <p:cTn dur="1000"/>
                                        <p:tgtEl>
                                          <p:spTgt spid="11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xEl>
                                              <p:pRg end="1" st="1"/>
                                            </p:txEl>
                                          </p:spTgt>
                                        </p:tgtEl>
                                        <p:attrNameLst>
                                          <p:attrName>style.visibility</p:attrName>
                                        </p:attrNameLst>
                                      </p:cBhvr>
                                      <p:to>
                                        <p:strVal val="visible"/>
                                      </p:to>
                                    </p:set>
                                    <p:animEffect filter="fade" transition="in">
                                      <p:cBhvr>
                                        <p:cTn dur="1000"/>
                                        <p:tgtEl>
                                          <p:spTgt spid="110">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9"/>
          <p:cNvSpPr txBox="1"/>
          <p:nvPr/>
        </p:nvSpPr>
        <p:spPr>
          <a:xfrm>
            <a:off x="1270000" y="-568569"/>
            <a:ext cx="10464800" cy="4242777"/>
          </a:xfrm>
          <a:prstGeom prst="rect">
            <a:avLst/>
          </a:prstGeom>
          <a:noFill/>
          <a:ln>
            <a:noFill/>
          </a:ln>
        </p:spPr>
        <p:txBody>
          <a:bodyPr anchorCtr="0" anchor="b" bIns="50800" lIns="50800" spcFirstLastPara="1" rIns="50800" wrap="square" tIns="50800">
            <a:normAutofit/>
          </a:bodyPr>
          <a:lstStyle/>
          <a:p>
            <a:pPr indent="0" lvl="0" marL="0" marR="0" rtl="0" algn="ctr">
              <a:lnSpc>
                <a:spcPct val="100000"/>
              </a:lnSpc>
              <a:spcBef>
                <a:spcPts val="0"/>
              </a:spcBef>
              <a:spcAft>
                <a:spcPts val="600"/>
              </a:spcAft>
              <a:buNone/>
            </a:pPr>
            <a:r>
              <a:rPr b="0" i="0" lang="en-US" sz="8000" u="none" cap="none" strike="noStrike">
                <a:solidFill>
                  <a:srgbClr val="FFFFFF"/>
                </a:solidFill>
                <a:latin typeface="Gill Sans"/>
                <a:ea typeface="Gill Sans"/>
                <a:cs typeface="Gill Sans"/>
                <a:sym typeface="Gill Sans"/>
              </a:rPr>
              <a:t>Back to our Grading Game:</a:t>
            </a:r>
            <a:endParaRPr/>
          </a:p>
        </p:txBody>
      </p:sp>
      <p:sp>
        <p:nvSpPr>
          <p:cNvPr id="116" name="Google Shape;116;p9"/>
          <p:cNvSpPr txBox="1"/>
          <p:nvPr>
            <p:ph idx="1" type="body"/>
          </p:nvPr>
        </p:nvSpPr>
        <p:spPr>
          <a:xfrm>
            <a:off x="1270000" y="3974124"/>
            <a:ext cx="10464800" cy="5081954"/>
          </a:xfrm>
          <a:prstGeom prst="rect">
            <a:avLst/>
          </a:prstGeom>
          <a:noFill/>
          <a:ln>
            <a:noFill/>
          </a:ln>
        </p:spPr>
        <p:txBody>
          <a:bodyPr anchorCtr="0" anchor="t" bIns="50800" lIns="50800" spcFirstLastPara="1" rIns="50800" wrap="square" tIns="50800">
            <a:normAutofit/>
          </a:bodyPr>
          <a:lstStyle/>
          <a:p>
            <a:pPr indent="-457200" lvl="0" marL="685800" rtl="0" algn="l">
              <a:lnSpc>
                <a:spcPct val="90000"/>
              </a:lnSpc>
              <a:spcBef>
                <a:spcPts val="0"/>
              </a:spcBef>
              <a:spcAft>
                <a:spcPts val="0"/>
              </a:spcAft>
              <a:buSzPts val="3700"/>
              <a:buFont typeface="Arial"/>
              <a:buChar char="•"/>
            </a:pPr>
            <a:r>
              <a:rPr b="0" i="0" lang="en-US" sz="4400" u="none" cap="none" strike="noStrike">
                <a:latin typeface="Gill Sans"/>
                <a:ea typeface="Gill Sans"/>
                <a:cs typeface="Gill Sans"/>
                <a:sym typeface="Gill Sans"/>
              </a:rPr>
              <a:t>Why wouldn’t you take the teacher’s grades?</a:t>
            </a:r>
            <a:endParaRPr/>
          </a:p>
          <a:p>
            <a:pPr indent="-457200" lvl="0" marL="685800" rtl="0" algn="l">
              <a:lnSpc>
                <a:spcPct val="90000"/>
              </a:lnSpc>
              <a:spcBef>
                <a:spcPts val="600"/>
              </a:spcBef>
              <a:spcAft>
                <a:spcPts val="0"/>
              </a:spcAft>
              <a:buSzPts val="3700"/>
              <a:buFont typeface="Arial"/>
              <a:buChar char="•"/>
            </a:pPr>
            <a:r>
              <a:rPr b="0" i="0" lang="en-US" sz="4400" u="none" cap="none" strike="noStrike">
                <a:latin typeface="Gill Sans"/>
                <a:ea typeface="Gill Sans"/>
                <a:cs typeface="Gill Sans"/>
                <a:sym typeface="Gill Sans"/>
              </a:rPr>
              <a:t>If you are behind a “Veil of Ignorance” you will pick a principle of distribution that gives the most desirable distribution.</a:t>
            </a:r>
            <a:endParaRPr/>
          </a:p>
          <a:p>
            <a:pPr indent="-457200" lvl="0" marL="685800" rtl="0" algn="l">
              <a:lnSpc>
                <a:spcPct val="90000"/>
              </a:lnSpc>
              <a:spcBef>
                <a:spcPts val="600"/>
              </a:spcBef>
              <a:spcAft>
                <a:spcPts val="600"/>
              </a:spcAft>
              <a:buSzPts val="3700"/>
              <a:buFont typeface="Arial"/>
              <a:buChar char="•"/>
            </a:pPr>
            <a:r>
              <a:rPr b="0" i="0" lang="en-US" sz="4400" u="none" cap="none" strike="noStrike">
                <a:latin typeface="Gill Sans"/>
                <a:ea typeface="Gill Sans"/>
                <a:cs typeface="Gill Sans"/>
                <a:sym typeface="Gill Sans"/>
              </a:rPr>
              <a:t>But is your method JUST?</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xEl>
                                              <p:pRg end="0" st="0"/>
                                            </p:txEl>
                                          </p:spTgt>
                                        </p:tgtEl>
                                        <p:attrNameLst>
                                          <p:attrName>style.visibility</p:attrName>
                                        </p:attrNameLst>
                                      </p:cBhvr>
                                      <p:to>
                                        <p:strVal val="visible"/>
                                      </p:to>
                                    </p:set>
                                    <p:animEffect filter="fade" transition="in">
                                      <p:cBhvr>
                                        <p:cTn dur="1000"/>
                                        <p:tgtEl>
                                          <p:spTgt spid="11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xEl>
                                              <p:pRg end="1" st="1"/>
                                            </p:txEl>
                                          </p:spTgt>
                                        </p:tgtEl>
                                        <p:attrNameLst>
                                          <p:attrName>style.visibility</p:attrName>
                                        </p:attrNameLst>
                                      </p:cBhvr>
                                      <p:to>
                                        <p:strVal val="visible"/>
                                      </p:to>
                                    </p:set>
                                    <p:animEffect filter="fade" transition="in">
                                      <p:cBhvr>
                                        <p:cTn dur="1000"/>
                                        <p:tgtEl>
                                          <p:spTgt spid="11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xEl>
                                              <p:pRg end="2" st="2"/>
                                            </p:txEl>
                                          </p:spTgt>
                                        </p:tgtEl>
                                        <p:attrNameLst>
                                          <p:attrName>style.visibility</p:attrName>
                                        </p:attrNameLst>
                                      </p:cBhvr>
                                      <p:to>
                                        <p:strVal val="visible"/>
                                      </p:to>
                                    </p:set>
                                    <p:animEffect filter="fade" transition="in">
                                      <p:cBhvr>
                                        <p:cTn dur="1000"/>
                                        <p:tgtEl>
                                          <p:spTgt spid="116">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